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48" r:id="rId2"/>
    <p:sldMasterId id="2147483667" r:id="rId3"/>
  </p:sldMasterIdLst>
  <p:notesMasterIdLst>
    <p:notesMasterId r:id="rId23"/>
  </p:notesMasterIdLst>
  <p:sldIdLst>
    <p:sldId id="297" r:id="rId4"/>
    <p:sldId id="258" r:id="rId5"/>
    <p:sldId id="257" r:id="rId6"/>
    <p:sldId id="309" r:id="rId7"/>
    <p:sldId id="319" r:id="rId8"/>
    <p:sldId id="322" r:id="rId9"/>
    <p:sldId id="323" r:id="rId10"/>
    <p:sldId id="328" r:id="rId11"/>
    <p:sldId id="329" r:id="rId12"/>
    <p:sldId id="313" r:id="rId13"/>
    <p:sldId id="314" r:id="rId14"/>
    <p:sldId id="324" r:id="rId15"/>
    <p:sldId id="325" r:id="rId16"/>
    <p:sldId id="326" r:id="rId17"/>
    <p:sldId id="316" r:id="rId18"/>
    <p:sldId id="327" r:id="rId19"/>
    <p:sldId id="321" r:id="rId20"/>
    <p:sldId id="307" r:id="rId21"/>
    <p:sldId id="303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홍성인" initials="홍" lastIdx="1" clrIdx="0">
    <p:extLst>
      <p:ext uri="{19B8F6BF-5375-455C-9EA6-DF929625EA0E}">
        <p15:presenceInfo xmlns:p15="http://schemas.microsoft.com/office/powerpoint/2012/main" userId="홍성인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85F9C8-5044-45E4-983F-3D9159F92BBF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05FADDF-3BAB-4324-BBB3-9B1553A49AEF}">
      <dgm:prSet phldrT="[텍스트]"/>
      <dgm:spPr/>
      <dgm:t>
        <a:bodyPr/>
        <a:lstStyle/>
        <a:p>
          <a:pPr latinLnBrk="1"/>
          <a:r>
            <a:rPr lang="en-US" altLang="ko-KR" dirty="0"/>
            <a:t>Sales	</a:t>
          </a:r>
          <a:endParaRPr lang="ko-KR" altLang="en-US" dirty="0"/>
        </a:p>
      </dgm:t>
    </dgm:pt>
    <dgm:pt modelId="{A69AD187-A21A-47B5-96CB-48FBF31C5480}" type="parTrans" cxnId="{9DC0EC94-EBB3-4277-944B-C7539B11D9BA}">
      <dgm:prSet/>
      <dgm:spPr/>
      <dgm:t>
        <a:bodyPr/>
        <a:lstStyle/>
        <a:p>
          <a:pPr latinLnBrk="1"/>
          <a:endParaRPr lang="ko-KR" altLang="en-US"/>
        </a:p>
      </dgm:t>
    </dgm:pt>
    <dgm:pt modelId="{1AE13380-DDB4-4563-A40F-5B21B279B5AD}" type="sibTrans" cxnId="{9DC0EC94-EBB3-4277-944B-C7539B11D9BA}">
      <dgm:prSet/>
      <dgm:spPr/>
      <dgm:t>
        <a:bodyPr/>
        <a:lstStyle/>
        <a:p>
          <a:pPr latinLnBrk="1"/>
          <a:endParaRPr lang="ko-KR" altLang="en-US"/>
        </a:p>
      </dgm:t>
    </dgm:pt>
    <dgm:pt modelId="{9A87E0CB-DEA8-42A3-8214-F29F9DDF8836}">
      <dgm:prSet phldrT="[텍스트]"/>
      <dgm:spPr/>
      <dgm:t>
        <a:bodyPr/>
        <a:lstStyle/>
        <a:p>
          <a:pPr latinLnBrk="1"/>
          <a:r>
            <a:rPr lang="en-US" altLang="ko-KR" dirty="0"/>
            <a:t>Factors</a:t>
          </a:r>
          <a:endParaRPr lang="ko-KR" altLang="en-US" dirty="0"/>
        </a:p>
      </dgm:t>
    </dgm:pt>
    <dgm:pt modelId="{8E53D3F7-F9F3-43B8-96D1-6923BDFBAF2B}" type="parTrans" cxnId="{9A676644-0186-450C-A57A-98CAAA55301B}">
      <dgm:prSet/>
      <dgm:spPr/>
      <dgm:t>
        <a:bodyPr/>
        <a:lstStyle/>
        <a:p>
          <a:pPr latinLnBrk="1"/>
          <a:endParaRPr lang="ko-KR" altLang="en-US"/>
        </a:p>
      </dgm:t>
    </dgm:pt>
    <dgm:pt modelId="{8BE75B93-0C2A-494F-869E-53190AABE0E1}" type="sibTrans" cxnId="{9A676644-0186-450C-A57A-98CAAA55301B}">
      <dgm:prSet/>
      <dgm:spPr/>
      <dgm:t>
        <a:bodyPr/>
        <a:lstStyle/>
        <a:p>
          <a:pPr latinLnBrk="1"/>
          <a:endParaRPr lang="ko-KR" altLang="en-US"/>
        </a:p>
      </dgm:t>
    </dgm:pt>
    <dgm:pt modelId="{AE79EE18-3093-4A36-9757-927E0050A53B}">
      <dgm:prSet phldrT="[텍스트]"/>
      <dgm:spPr/>
      <dgm:t>
        <a:bodyPr/>
        <a:lstStyle/>
        <a:p>
          <a:pPr latinLnBrk="1"/>
          <a:r>
            <a:rPr lang="en-US" b="1" i="0" dirty="0"/>
            <a:t>Correlation</a:t>
          </a:r>
          <a:endParaRPr lang="ko-KR" altLang="en-US" dirty="0"/>
        </a:p>
      </dgm:t>
    </dgm:pt>
    <dgm:pt modelId="{2B745B82-49E7-4983-9E9B-094BD113EDAE}" type="parTrans" cxnId="{27B5C9E3-0474-4730-A3C6-776403CA355C}">
      <dgm:prSet/>
      <dgm:spPr/>
      <dgm:t>
        <a:bodyPr/>
        <a:lstStyle/>
        <a:p>
          <a:pPr latinLnBrk="1"/>
          <a:endParaRPr lang="ko-KR" altLang="en-US"/>
        </a:p>
      </dgm:t>
    </dgm:pt>
    <dgm:pt modelId="{3E982733-B435-4EDE-B65F-1FB144FF2698}" type="sibTrans" cxnId="{27B5C9E3-0474-4730-A3C6-776403CA355C}">
      <dgm:prSet/>
      <dgm:spPr/>
      <dgm:t>
        <a:bodyPr/>
        <a:lstStyle/>
        <a:p>
          <a:pPr latinLnBrk="1"/>
          <a:endParaRPr lang="ko-KR" altLang="en-US"/>
        </a:p>
      </dgm:t>
    </dgm:pt>
    <dgm:pt modelId="{314BAF02-0594-41DB-853F-87C0AF2CA03F}">
      <dgm:prSet phldrT="[텍스트]"/>
      <dgm:spPr/>
      <dgm:t>
        <a:bodyPr/>
        <a:lstStyle/>
        <a:p>
          <a:pPr latinLnBrk="1"/>
          <a:r>
            <a:rPr lang="en-US" altLang="ko-KR" dirty="0"/>
            <a:t>Profits</a:t>
          </a:r>
          <a:endParaRPr lang="ko-KR" altLang="en-US" dirty="0"/>
        </a:p>
      </dgm:t>
    </dgm:pt>
    <dgm:pt modelId="{9D976000-62ED-40B6-A4D9-7C491970FD65}" type="parTrans" cxnId="{51EF5D59-D301-4AC1-B4F8-59BA59E822DF}">
      <dgm:prSet/>
      <dgm:spPr/>
      <dgm:t>
        <a:bodyPr/>
        <a:lstStyle/>
        <a:p>
          <a:pPr latinLnBrk="1"/>
          <a:endParaRPr lang="ko-KR" altLang="en-US"/>
        </a:p>
      </dgm:t>
    </dgm:pt>
    <dgm:pt modelId="{6C197619-1F2B-4054-A1A9-B4EE8B8EB15F}" type="sibTrans" cxnId="{51EF5D59-D301-4AC1-B4F8-59BA59E822DF}">
      <dgm:prSet/>
      <dgm:spPr/>
      <dgm:t>
        <a:bodyPr/>
        <a:lstStyle/>
        <a:p>
          <a:pPr latinLnBrk="1"/>
          <a:endParaRPr lang="ko-KR" altLang="en-US"/>
        </a:p>
      </dgm:t>
    </dgm:pt>
    <dgm:pt modelId="{D2F4AB35-CF41-4D20-92FA-F7A59CB62E7F}" type="pres">
      <dgm:prSet presAssocID="{0785F9C8-5044-45E4-983F-3D9159F92BBF}" presName="matrix" presStyleCnt="0">
        <dgm:presLayoutVars>
          <dgm:chMax val="1"/>
          <dgm:dir/>
          <dgm:resizeHandles val="exact"/>
        </dgm:presLayoutVars>
      </dgm:prSet>
      <dgm:spPr/>
    </dgm:pt>
    <dgm:pt modelId="{0D2F9511-2085-4EAD-8709-C7232742D791}" type="pres">
      <dgm:prSet presAssocID="{0785F9C8-5044-45E4-983F-3D9159F92BBF}" presName="diamond" presStyleLbl="bgShp" presStyleIdx="0" presStyleCnt="1"/>
      <dgm:spPr/>
    </dgm:pt>
    <dgm:pt modelId="{78F50E35-A02A-4266-B6AE-E898479F41EF}" type="pres">
      <dgm:prSet presAssocID="{0785F9C8-5044-45E4-983F-3D9159F92BB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CABDA9B-E563-486D-BA64-6E8983990E99}" type="pres">
      <dgm:prSet presAssocID="{0785F9C8-5044-45E4-983F-3D9159F92BB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C7A160C-8330-49ED-AC45-0881C787A429}" type="pres">
      <dgm:prSet presAssocID="{0785F9C8-5044-45E4-983F-3D9159F92BB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25EB29-AF03-46B2-9502-96C9AE82EF62}" type="pres">
      <dgm:prSet presAssocID="{0785F9C8-5044-45E4-983F-3D9159F92BB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BA09443D-1C6D-4312-83D9-B48BE275CE80}" type="presOf" srcId="{AE79EE18-3093-4A36-9757-927E0050A53B}" destId="{AC7A160C-8330-49ED-AC45-0881C787A429}" srcOrd="0" destOrd="0" presId="urn:microsoft.com/office/officeart/2005/8/layout/matrix3"/>
    <dgm:cxn modelId="{9A676644-0186-450C-A57A-98CAAA55301B}" srcId="{0785F9C8-5044-45E4-983F-3D9159F92BBF}" destId="{9A87E0CB-DEA8-42A3-8214-F29F9DDF8836}" srcOrd="1" destOrd="0" parTransId="{8E53D3F7-F9F3-43B8-96D1-6923BDFBAF2B}" sibTransId="{8BE75B93-0C2A-494F-869E-53190AABE0E1}"/>
    <dgm:cxn modelId="{51EF5D59-D301-4AC1-B4F8-59BA59E822DF}" srcId="{0785F9C8-5044-45E4-983F-3D9159F92BBF}" destId="{314BAF02-0594-41DB-853F-87C0AF2CA03F}" srcOrd="3" destOrd="0" parTransId="{9D976000-62ED-40B6-A4D9-7C491970FD65}" sibTransId="{6C197619-1F2B-4054-A1A9-B4EE8B8EB15F}"/>
    <dgm:cxn modelId="{9DC0EC94-EBB3-4277-944B-C7539B11D9BA}" srcId="{0785F9C8-5044-45E4-983F-3D9159F92BBF}" destId="{C05FADDF-3BAB-4324-BBB3-9B1553A49AEF}" srcOrd="0" destOrd="0" parTransId="{A69AD187-A21A-47B5-96CB-48FBF31C5480}" sibTransId="{1AE13380-DDB4-4563-A40F-5B21B279B5AD}"/>
    <dgm:cxn modelId="{16013BA3-2DEC-430A-BC54-83E8275A56C3}" type="presOf" srcId="{C05FADDF-3BAB-4324-BBB3-9B1553A49AEF}" destId="{78F50E35-A02A-4266-B6AE-E898479F41EF}" srcOrd="0" destOrd="0" presId="urn:microsoft.com/office/officeart/2005/8/layout/matrix3"/>
    <dgm:cxn modelId="{37498CAC-242A-4BA3-8D60-E706745E105F}" type="presOf" srcId="{0785F9C8-5044-45E4-983F-3D9159F92BBF}" destId="{D2F4AB35-CF41-4D20-92FA-F7A59CB62E7F}" srcOrd="0" destOrd="0" presId="urn:microsoft.com/office/officeart/2005/8/layout/matrix3"/>
    <dgm:cxn modelId="{B4B153B7-F224-46AD-AF05-742383135068}" type="presOf" srcId="{9A87E0CB-DEA8-42A3-8214-F29F9DDF8836}" destId="{ECABDA9B-E563-486D-BA64-6E8983990E99}" srcOrd="0" destOrd="0" presId="urn:microsoft.com/office/officeart/2005/8/layout/matrix3"/>
    <dgm:cxn modelId="{EA3D5FC3-064E-41B4-8058-F6D0A0878FFF}" type="presOf" srcId="{314BAF02-0594-41DB-853F-87C0AF2CA03F}" destId="{9925EB29-AF03-46B2-9502-96C9AE82EF62}" srcOrd="0" destOrd="0" presId="urn:microsoft.com/office/officeart/2005/8/layout/matrix3"/>
    <dgm:cxn modelId="{27B5C9E3-0474-4730-A3C6-776403CA355C}" srcId="{0785F9C8-5044-45E4-983F-3D9159F92BBF}" destId="{AE79EE18-3093-4A36-9757-927E0050A53B}" srcOrd="2" destOrd="0" parTransId="{2B745B82-49E7-4983-9E9B-094BD113EDAE}" sibTransId="{3E982733-B435-4EDE-B65F-1FB144FF2698}"/>
    <dgm:cxn modelId="{ABB572E6-0ED9-44CD-96EE-39A66CF52D52}" type="presParOf" srcId="{D2F4AB35-CF41-4D20-92FA-F7A59CB62E7F}" destId="{0D2F9511-2085-4EAD-8709-C7232742D791}" srcOrd="0" destOrd="0" presId="urn:microsoft.com/office/officeart/2005/8/layout/matrix3"/>
    <dgm:cxn modelId="{7F327617-9B17-4B17-95A0-5668FEF95331}" type="presParOf" srcId="{D2F4AB35-CF41-4D20-92FA-F7A59CB62E7F}" destId="{78F50E35-A02A-4266-B6AE-E898479F41EF}" srcOrd="1" destOrd="0" presId="urn:microsoft.com/office/officeart/2005/8/layout/matrix3"/>
    <dgm:cxn modelId="{0B1022CD-0FDA-403F-A38B-867FD593D811}" type="presParOf" srcId="{D2F4AB35-CF41-4D20-92FA-F7A59CB62E7F}" destId="{ECABDA9B-E563-486D-BA64-6E8983990E99}" srcOrd="2" destOrd="0" presId="urn:microsoft.com/office/officeart/2005/8/layout/matrix3"/>
    <dgm:cxn modelId="{B6A06A1A-F809-4348-A15B-E2EE5E28A968}" type="presParOf" srcId="{D2F4AB35-CF41-4D20-92FA-F7A59CB62E7F}" destId="{AC7A160C-8330-49ED-AC45-0881C787A429}" srcOrd="3" destOrd="0" presId="urn:microsoft.com/office/officeart/2005/8/layout/matrix3"/>
    <dgm:cxn modelId="{F909DD92-F056-47D3-BA92-913FA90A9B5D}" type="presParOf" srcId="{D2F4AB35-CF41-4D20-92FA-F7A59CB62E7F}" destId="{9925EB29-AF03-46B2-9502-96C9AE82EF6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2F9511-2085-4EAD-8709-C7232742D791}">
      <dsp:nvSpPr>
        <dsp:cNvPr id="0" name=""/>
        <dsp:cNvSpPr/>
      </dsp:nvSpPr>
      <dsp:spPr>
        <a:xfrm>
          <a:off x="1311988" y="0"/>
          <a:ext cx="3652761" cy="3652761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50E35-A02A-4266-B6AE-E898479F41EF}">
      <dsp:nvSpPr>
        <dsp:cNvPr id="0" name=""/>
        <dsp:cNvSpPr/>
      </dsp:nvSpPr>
      <dsp:spPr>
        <a:xfrm>
          <a:off x="1659000" y="347012"/>
          <a:ext cx="1424576" cy="1424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Sales	</a:t>
          </a:r>
          <a:endParaRPr lang="ko-KR" altLang="en-US" sz="2400" kern="1200" dirty="0"/>
        </a:p>
      </dsp:txBody>
      <dsp:txXfrm>
        <a:off x="1728542" y="416554"/>
        <a:ext cx="1285492" cy="1285492"/>
      </dsp:txXfrm>
    </dsp:sp>
    <dsp:sp modelId="{ECABDA9B-E563-486D-BA64-6E8983990E99}">
      <dsp:nvSpPr>
        <dsp:cNvPr id="0" name=""/>
        <dsp:cNvSpPr/>
      </dsp:nvSpPr>
      <dsp:spPr>
        <a:xfrm>
          <a:off x="3193159" y="347012"/>
          <a:ext cx="1424576" cy="1424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Factors</a:t>
          </a:r>
          <a:endParaRPr lang="ko-KR" altLang="en-US" sz="2400" kern="1200" dirty="0"/>
        </a:p>
      </dsp:txBody>
      <dsp:txXfrm>
        <a:off x="3262701" y="416554"/>
        <a:ext cx="1285492" cy="1285492"/>
      </dsp:txXfrm>
    </dsp:sp>
    <dsp:sp modelId="{AC7A160C-8330-49ED-AC45-0881C787A429}">
      <dsp:nvSpPr>
        <dsp:cNvPr id="0" name=""/>
        <dsp:cNvSpPr/>
      </dsp:nvSpPr>
      <dsp:spPr>
        <a:xfrm>
          <a:off x="1659000" y="1881171"/>
          <a:ext cx="1424576" cy="1424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Correlation</a:t>
          </a:r>
          <a:endParaRPr lang="ko-KR" altLang="en-US" sz="2400" kern="1200" dirty="0"/>
        </a:p>
      </dsp:txBody>
      <dsp:txXfrm>
        <a:off x="1728542" y="1950713"/>
        <a:ext cx="1285492" cy="1285492"/>
      </dsp:txXfrm>
    </dsp:sp>
    <dsp:sp modelId="{9925EB29-AF03-46B2-9502-96C9AE82EF62}">
      <dsp:nvSpPr>
        <dsp:cNvPr id="0" name=""/>
        <dsp:cNvSpPr/>
      </dsp:nvSpPr>
      <dsp:spPr>
        <a:xfrm>
          <a:off x="3193159" y="1881171"/>
          <a:ext cx="1424576" cy="142457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Profits</a:t>
          </a:r>
          <a:endParaRPr lang="ko-KR" altLang="en-US" sz="2400" kern="1200" dirty="0"/>
        </a:p>
      </dsp:txBody>
      <dsp:txXfrm>
        <a:off x="3262701" y="1950713"/>
        <a:ext cx="1285492" cy="1285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7BFC2-BE7F-4F54-8C01-9894DF3729E6}" type="datetimeFigureOut">
              <a:rPr lang="ko-KR" altLang="en-US" smtClean="0"/>
              <a:t>2019-12-01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B9E5A-4028-4B0D-9989-3D85C6DB77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66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328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월 전체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833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월 마지막 라인 </a:t>
            </a:r>
            <a:r>
              <a:rPr lang="en-US" altLang="ko-KR" dirty="0"/>
              <a:t>Total </a:t>
            </a:r>
            <a:r>
              <a:rPr lang="ko-KR" altLang="en-US" dirty="0"/>
              <a:t>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014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월 마지막 라인 </a:t>
            </a:r>
            <a:r>
              <a:rPr lang="en-US" altLang="ko-KR" dirty="0"/>
              <a:t>Total </a:t>
            </a:r>
            <a:r>
              <a:rPr lang="ko-KR" altLang="en-US" dirty="0"/>
              <a:t>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632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월 마지막 라인 </a:t>
            </a:r>
            <a:r>
              <a:rPr lang="en-US" altLang="ko-KR" dirty="0"/>
              <a:t>Total </a:t>
            </a:r>
            <a:r>
              <a:rPr lang="ko-KR" altLang="en-US" dirty="0"/>
              <a:t>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50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해결 방안 </a:t>
            </a:r>
            <a:r>
              <a:rPr lang="en-US" altLang="ko-KR" dirty="0"/>
              <a:t>– inventory</a:t>
            </a:r>
            <a:r>
              <a:rPr lang="ko-KR" altLang="en-US" dirty="0"/>
              <a:t> </a:t>
            </a:r>
            <a:r>
              <a:rPr lang="en-US" altLang="ko-KR" dirty="0"/>
              <a:t>managing</a:t>
            </a:r>
            <a:r>
              <a:rPr lang="ko-KR" altLang="en-US" dirty="0"/>
              <a:t> </a:t>
            </a:r>
            <a:r>
              <a:rPr lang="en-US" altLang="ko-KR" dirty="0"/>
              <a:t>system</a:t>
            </a:r>
            <a:r>
              <a:rPr lang="ko-KR" altLang="en-US" dirty="0"/>
              <a:t> </a:t>
            </a:r>
            <a:r>
              <a:rPr lang="ko-KR" altLang="en-US" dirty="0" err="1"/>
              <a:t>한줄</a:t>
            </a:r>
            <a:endParaRPr lang="en-US" altLang="ko-KR" dirty="0"/>
          </a:p>
          <a:p>
            <a:r>
              <a:rPr lang="ko-KR" altLang="en-US" dirty="0"/>
              <a:t>기대효과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불필요한 수리 재고 추가 주문으로 인한 지연 방지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실무자 바뀌었을 경우 발생하는 업무처리능력 감소 방지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적정 재고 수준 유지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B9E5A-4028-4B0D-9989-3D85C6DB774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703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683568" y="1493168"/>
            <a:ext cx="4399203" cy="3397987"/>
            <a:chOff x="995997" y="1493168"/>
            <a:chExt cx="4399203" cy="3397987"/>
          </a:xfrm>
        </p:grpSpPr>
        <p:sp>
          <p:nvSpPr>
            <p:cNvPr id="9" name="Rounded Rectangle 8"/>
            <p:cNvSpPr/>
            <p:nvPr userDrawn="1"/>
          </p:nvSpPr>
          <p:spPr>
            <a:xfrm rot="2700000">
              <a:off x="995997" y="2020004"/>
              <a:ext cx="1542361" cy="1542361"/>
            </a:xfrm>
            <a:custGeom>
              <a:avLst/>
              <a:gdLst/>
              <a:ahLst/>
              <a:cxnLst/>
              <a:rect l="l" t="t" r="r" b="b"/>
              <a:pathLst>
                <a:path w="1810298" h="1810298">
                  <a:moveTo>
                    <a:pt x="55366" y="55366"/>
                  </a:moveTo>
                  <a:cubicBezTo>
                    <a:pt x="89574" y="21158"/>
                    <a:pt x="136832" y="0"/>
                    <a:pt x="189031" y="0"/>
                  </a:cubicBezTo>
                  <a:lnTo>
                    <a:pt x="925364" y="0"/>
                  </a:lnTo>
                  <a:lnTo>
                    <a:pt x="925364" y="765189"/>
                  </a:lnTo>
                  <a:cubicBezTo>
                    <a:pt x="925364" y="824772"/>
                    <a:pt x="973666" y="873074"/>
                    <a:pt x="1033249" y="873074"/>
                  </a:cubicBezTo>
                  <a:lnTo>
                    <a:pt x="1810298" y="873074"/>
                  </a:lnTo>
                  <a:lnTo>
                    <a:pt x="1810298" y="1621267"/>
                  </a:lnTo>
                  <a:cubicBezTo>
                    <a:pt x="1810298" y="1725666"/>
                    <a:pt x="1725666" y="1810298"/>
                    <a:pt x="1621267" y="1810298"/>
                  </a:cubicBezTo>
                  <a:lnTo>
                    <a:pt x="189031" y="1810298"/>
                  </a:lnTo>
                  <a:cubicBezTo>
                    <a:pt x="84632" y="1810298"/>
                    <a:pt x="0" y="1725666"/>
                    <a:pt x="0" y="1621267"/>
                  </a:cubicBezTo>
                  <a:lnTo>
                    <a:pt x="0" y="189031"/>
                  </a:lnTo>
                  <a:cubicBezTo>
                    <a:pt x="0" y="136832"/>
                    <a:pt x="21158" y="89574"/>
                    <a:pt x="55366" y="55366"/>
                  </a:cubicBezTo>
                  <a:close/>
                </a:path>
              </a:pathLst>
            </a:custGeom>
            <a:solidFill>
              <a:schemeClr val="bg1">
                <a:alpha val="9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" name="Rounded Rectangle 2"/>
            <p:cNvSpPr/>
            <p:nvPr userDrawn="1"/>
          </p:nvSpPr>
          <p:spPr>
            <a:xfrm rot="2700000">
              <a:off x="2896631" y="1493168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Rounded Rectangle 4"/>
            <p:cNvSpPr/>
            <p:nvPr userDrawn="1"/>
          </p:nvSpPr>
          <p:spPr>
            <a:xfrm rot="2700000">
              <a:off x="3682828" y="2285256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" name="Rounded Rectangle 5"/>
            <p:cNvSpPr/>
            <p:nvPr userDrawn="1"/>
          </p:nvSpPr>
          <p:spPr>
            <a:xfrm rot="2700000">
              <a:off x="2895886" y="3077343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 rot="2700000">
              <a:off x="2096514" y="3857967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 rot="2700000">
              <a:off x="2100322" y="2267401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1" name="Rounded Rectangle 8"/>
            <p:cNvSpPr/>
            <p:nvPr userDrawn="1"/>
          </p:nvSpPr>
          <p:spPr>
            <a:xfrm rot="13500000">
              <a:off x="4614132" y="2411315"/>
              <a:ext cx="781068" cy="781068"/>
            </a:xfrm>
            <a:custGeom>
              <a:avLst/>
              <a:gdLst/>
              <a:ahLst/>
              <a:cxnLst/>
              <a:rect l="l" t="t" r="r" b="b"/>
              <a:pathLst>
                <a:path w="1810298" h="1810298">
                  <a:moveTo>
                    <a:pt x="55366" y="55366"/>
                  </a:moveTo>
                  <a:cubicBezTo>
                    <a:pt x="89574" y="21158"/>
                    <a:pt x="136832" y="0"/>
                    <a:pt x="189031" y="0"/>
                  </a:cubicBezTo>
                  <a:lnTo>
                    <a:pt x="925364" y="0"/>
                  </a:lnTo>
                  <a:lnTo>
                    <a:pt x="925364" y="765189"/>
                  </a:lnTo>
                  <a:cubicBezTo>
                    <a:pt x="925364" y="824772"/>
                    <a:pt x="973666" y="873074"/>
                    <a:pt x="1033249" y="873074"/>
                  </a:cubicBezTo>
                  <a:lnTo>
                    <a:pt x="1810298" y="873074"/>
                  </a:lnTo>
                  <a:lnTo>
                    <a:pt x="1810298" y="1621267"/>
                  </a:lnTo>
                  <a:cubicBezTo>
                    <a:pt x="1810298" y="1725666"/>
                    <a:pt x="1725666" y="1810298"/>
                    <a:pt x="1621267" y="1810298"/>
                  </a:cubicBezTo>
                  <a:lnTo>
                    <a:pt x="189031" y="1810298"/>
                  </a:lnTo>
                  <a:cubicBezTo>
                    <a:pt x="84632" y="1810298"/>
                    <a:pt x="0" y="1725666"/>
                    <a:pt x="0" y="1621267"/>
                  </a:cubicBezTo>
                  <a:lnTo>
                    <a:pt x="0" y="189031"/>
                  </a:lnTo>
                  <a:cubicBezTo>
                    <a:pt x="0" y="136832"/>
                    <a:pt x="21158" y="89574"/>
                    <a:pt x="55366" y="55366"/>
                  </a:cubicBezTo>
                  <a:close/>
                </a:path>
              </a:pathLst>
            </a:custGeom>
            <a:solidFill>
              <a:schemeClr val="bg1">
                <a:alpha val="9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1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3971538" y="4077072"/>
            <a:ext cx="4992949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974797" y="4846860"/>
            <a:ext cx="4989389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5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974797" y="5109740"/>
            <a:ext cx="4989389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996691" y="4759051"/>
            <a:ext cx="4769440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996691" y="5454748"/>
            <a:ext cx="4769440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7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2962657" y="2420888"/>
            <a:ext cx="3203140" cy="2607327"/>
            <a:chOff x="1115616" y="2459340"/>
            <a:chExt cx="3744416" cy="3187578"/>
          </a:xfrm>
        </p:grpSpPr>
        <p:sp>
          <p:nvSpPr>
            <p:cNvPr id="4" name="Rounded Rectangle 3"/>
            <p:cNvSpPr/>
            <p:nvPr userDrawn="1"/>
          </p:nvSpPr>
          <p:spPr>
            <a:xfrm>
              <a:off x="1115616" y="2459340"/>
              <a:ext cx="3744416" cy="3187578"/>
            </a:xfrm>
            <a:custGeom>
              <a:avLst/>
              <a:gdLst/>
              <a:ahLst/>
              <a:cxnLst/>
              <a:rect l="l" t="t" r="r" b="b"/>
              <a:pathLst>
                <a:path w="3744416" h="3187578">
                  <a:moveTo>
                    <a:pt x="144016" y="128672"/>
                  </a:moveTo>
                  <a:lnTo>
                    <a:pt x="144016" y="144016"/>
                  </a:lnTo>
                  <a:lnTo>
                    <a:pt x="144016" y="2109815"/>
                  </a:lnTo>
                  <a:lnTo>
                    <a:pt x="144016" y="2232248"/>
                  </a:lnTo>
                  <a:lnTo>
                    <a:pt x="3600400" y="2232248"/>
                  </a:lnTo>
                  <a:lnTo>
                    <a:pt x="3600400" y="2109815"/>
                  </a:lnTo>
                  <a:lnTo>
                    <a:pt x="3600400" y="144016"/>
                  </a:lnTo>
                  <a:lnTo>
                    <a:pt x="3600400" y="128672"/>
                  </a:lnTo>
                  <a:close/>
                  <a:moveTo>
                    <a:pt x="124099" y="0"/>
                  </a:moveTo>
                  <a:lnTo>
                    <a:pt x="3620317" y="0"/>
                  </a:lnTo>
                  <a:cubicBezTo>
                    <a:pt x="3688855" y="0"/>
                    <a:pt x="3744416" y="52712"/>
                    <a:pt x="3744416" y="117735"/>
                  </a:cubicBezTo>
                  <a:lnTo>
                    <a:pt x="3744416" y="2546561"/>
                  </a:lnTo>
                  <a:cubicBezTo>
                    <a:pt x="3744416" y="2611584"/>
                    <a:pt x="3688855" y="2664296"/>
                    <a:pt x="3620317" y="2664296"/>
                  </a:cubicBezTo>
                  <a:lnTo>
                    <a:pt x="2367875" y="2664296"/>
                  </a:lnTo>
                  <a:lnTo>
                    <a:pt x="2480694" y="3115570"/>
                  </a:lnTo>
                  <a:lnTo>
                    <a:pt x="2832314" y="3115570"/>
                  </a:lnTo>
                  <a:cubicBezTo>
                    <a:pt x="2838943" y="3115570"/>
                    <a:pt x="2844316" y="3120943"/>
                    <a:pt x="2844316" y="3127572"/>
                  </a:cubicBezTo>
                  <a:lnTo>
                    <a:pt x="2844316" y="3175576"/>
                  </a:lnTo>
                  <a:cubicBezTo>
                    <a:pt x="2844316" y="3182205"/>
                    <a:pt x="2838943" y="3187578"/>
                    <a:pt x="2832314" y="3187578"/>
                  </a:cubicBezTo>
                  <a:lnTo>
                    <a:pt x="912102" y="3187578"/>
                  </a:lnTo>
                  <a:cubicBezTo>
                    <a:pt x="905473" y="3187578"/>
                    <a:pt x="900100" y="3182205"/>
                    <a:pt x="900100" y="3175576"/>
                  </a:cubicBezTo>
                  <a:lnTo>
                    <a:pt x="900100" y="3127572"/>
                  </a:lnTo>
                  <a:cubicBezTo>
                    <a:pt x="900100" y="3120943"/>
                    <a:pt x="905473" y="3115570"/>
                    <a:pt x="912102" y="3115570"/>
                  </a:cubicBezTo>
                  <a:lnTo>
                    <a:pt x="1263723" y="3115570"/>
                  </a:lnTo>
                  <a:lnTo>
                    <a:pt x="1376541" y="2664296"/>
                  </a:lnTo>
                  <a:lnTo>
                    <a:pt x="124099" y="2664296"/>
                  </a:lnTo>
                  <a:cubicBezTo>
                    <a:pt x="55561" y="2664296"/>
                    <a:pt x="0" y="2611584"/>
                    <a:pt x="0" y="2546561"/>
                  </a:cubicBezTo>
                  <a:lnTo>
                    <a:pt x="0" y="117735"/>
                  </a:lnTo>
                  <a:cubicBezTo>
                    <a:pt x="0" y="52712"/>
                    <a:pt x="55561" y="0"/>
                    <a:pt x="12409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2879812" y="4797152"/>
              <a:ext cx="216024" cy="216024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5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093951" y="2531349"/>
            <a:ext cx="2940552" cy="169492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6660232" y="2781201"/>
            <a:ext cx="2232248" cy="5648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6660232" y="2493168"/>
            <a:ext cx="2232248" cy="2320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660232" y="3757109"/>
            <a:ext cx="2232248" cy="5648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6660232" y="3469076"/>
            <a:ext cx="2232248" cy="2320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323528" y="2780929"/>
            <a:ext cx="2232248" cy="56482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323528" y="2492896"/>
            <a:ext cx="2232248" cy="23209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323528" y="3756837"/>
            <a:ext cx="2232248" cy="564824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323528" y="3468804"/>
            <a:ext cx="2232248" cy="232093"/>
          </a:xfrm>
          <a:prstGeom prst="rect">
            <a:avLst/>
          </a:prstGeom>
        </p:spPr>
        <p:txBody>
          <a:bodyPr/>
          <a:lstStyle>
            <a:lvl1pPr marL="0" indent="0" algn="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11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723148" y="1740388"/>
            <a:ext cx="2016224" cy="2016224"/>
          </a:xfrm>
          <a:prstGeom prst="ellipse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899592" y="1916832"/>
            <a:ext cx="1663337" cy="1663337"/>
          </a:xfrm>
          <a:prstGeom prst="ellipse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723148" y="3861049"/>
            <a:ext cx="2088232" cy="36004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716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3545886" y="1913339"/>
            <a:ext cx="5004556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3545886" y="2345387"/>
            <a:ext cx="5004556" cy="648072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3563888" y="3429000"/>
            <a:ext cx="252028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3563888" y="3717032"/>
            <a:ext cx="2520280" cy="72008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3563888" y="4509120"/>
            <a:ext cx="2520280" cy="720080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156176" y="3429000"/>
            <a:ext cx="240898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39552" y="1988840"/>
            <a:ext cx="2664296" cy="3312368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066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67544" y="1916832"/>
            <a:ext cx="8208912" cy="345638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39552" y="1988840"/>
            <a:ext cx="4248472" cy="3312368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4932040" y="2204864"/>
            <a:ext cx="3618402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4932040" y="2636912"/>
            <a:ext cx="3618402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5364088" y="3717032"/>
            <a:ext cx="3186354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5364088" y="4005064"/>
            <a:ext cx="3186354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5364088" y="4293096"/>
            <a:ext cx="3186354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5364088" y="4581128"/>
            <a:ext cx="3186354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5364088" y="4869160"/>
            <a:ext cx="3186354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89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75933" y="1916832"/>
            <a:ext cx="3960440" cy="345638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47941" y="1988840"/>
            <a:ext cx="2016224" cy="3312368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2627172" y="2132856"/>
            <a:ext cx="176027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627172" y="2564904"/>
            <a:ext cx="1760270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3091894" y="3717032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3091894" y="4005064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3091894" y="4293096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3091894" y="4581128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3091894" y="4869160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Rectangle 21"/>
          <p:cNvSpPr/>
          <p:nvPr userDrawn="1"/>
        </p:nvSpPr>
        <p:spPr>
          <a:xfrm>
            <a:off x="4724405" y="1916832"/>
            <a:ext cx="3960440" cy="345638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23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4796413" y="1988840"/>
            <a:ext cx="2016224" cy="3312368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6875644" y="2132856"/>
            <a:ext cx="176027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6875644" y="2564904"/>
            <a:ext cx="1760270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7340366" y="3717032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7340366" y="4005064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7340366" y="4293096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65"/>
          </p:nvPr>
        </p:nvSpPr>
        <p:spPr>
          <a:xfrm>
            <a:off x="7340366" y="4581128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66"/>
          </p:nvPr>
        </p:nvSpPr>
        <p:spPr>
          <a:xfrm>
            <a:off x="7340366" y="4869160"/>
            <a:ext cx="1312325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0424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9489" y="1916832"/>
            <a:ext cx="2367875" cy="360040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81497" y="1988840"/>
            <a:ext cx="2223859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573108" y="3501008"/>
            <a:ext cx="2232248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573108" y="3933056"/>
            <a:ext cx="2232248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573108" y="4869160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573108" y="5157192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3389809" y="1916832"/>
            <a:ext cx="2367875" cy="360040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43" name="그림 개체 틀 2"/>
          <p:cNvSpPr>
            <a:spLocks noGrp="1"/>
          </p:cNvSpPr>
          <p:nvPr>
            <p:ph type="pic" sz="quarter" idx="56" hasCustomPrompt="1"/>
          </p:nvPr>
        </p:nvSpPr>
        <p:spPr>
          <a:xfrm>
            <a:off x="3461817" y="1988840"/>
            <a:ext cx="2223859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3453428" y="3501008"/>
            <a:ext cx="2232248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3453428" y="3933056"/>
            <a:ext cx="2232248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3453428" y="4869160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3453428" y="5157192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6270129" y="1916832"/>
            <a:ext cx="2367875" cy="360040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49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6342137" y="1988840"/>
            <a:ext cx="2223859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6333748" y="3501008"/>
            <a:ext cx="2232248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6333748" y="3933056"/>
            <a:ext cx="2232248" cy="864096"/>
          </a:xfrm>
          <a:prstGeom prst="rect">
            <a:avLst/>
          </a:prstGeom>
        </p:spPr>
        <p:txBody>
          <a:bodyPr anchor="t"/>
          <a:lstStyle>
            <a:lvl1pPr marL="0" indent="0" algn="l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6333748" y="4869160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65"/>
          </p:nvPr>
        </p:nvSpPr>
        <p:spPr>
          <a:xfrm>
            <a:off x="6333748" y="5157192"/>
            <a:ext cx="2232248" cy="216024"/>
          </a:xfrm>
          <a:prstGeom prst="rect">
            <a:avLst/>
          </a:prstGeom>
        </p:spPr>
        <p:txBody>
          <a:bodyPr anchor="ctr"/>
          <a:lstStyle>
            <a:lvl1pPr marL="0" indent="0" algn="l">
              <a:buFontTx/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53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814065" y="1700808"/>
            <a:ext cx="1470457" cy="2522121"/>
            <a:chOff x="701317" y="1844824"/>
            <a:chExt cx="2122487" cy="3948112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01317" y="1844824"/>
              <a:ext cx="2122487" cy="3948112"/>
            </a:xfrm>
            <a:custGeom>
              <a:avLst/>
              <a:gdLst>
                <a:gd name="T0" fmla="*/ 530 w 566"/>
                <a:gd name="T1" fmla="*/ 0 h 1053"/>
                <a:gd name="T2" fmla="*/ 36 w 566"/>
                <a:gd name="T3" fmla="*/ 0 h 1053"/>
                <a:gd name="T4" fmla="*/ 0 w 566"/>
                <a:gd name="T5" fmla="*/ 36 h 1053"/>
                <a:gd name="T6" fmla="*/ 0 w 566"/>
                <a:gd name="T7" fmla="*/ 1017 h 1053"/>
                <a:gd name="T8" fmla="*/ 36 w 566"/>
                <a:gd name="T9" fmla="*/ 1053 h 1053"/>
                <a:gd name="T10" fmla="*/ 530 w 566"/>
                <a:gd name="T11" fmla="*/ 1053 h 1053"/>
                <a:gd name="T12" fmla="*/ 566 w 566"/>
                <a:gd name="T13" fmla="*/ 1017 h 1053"/>
                <a:gd name="T14" fmla="*/ 566 w 566"/>
                <a:gd name="T15" fmla="*/ 36 h 1053"/>
                <a:gd name="T16" fmla="*/ 530 w 566"/>
                <a:gd name="T17" fmla="*/ 0 h 1053"/>
                <a:gd name="T18" fmla="*/ 520 w 566"/>
                <a:gd name="T19" fmla="*/ 911 h 1053"/>
                <a:gd name="T20" fmla="*/ 48 w 566"/>
                <a:gd name="T21" fmla="*/ 911 h 1053"/>
                <a:gd name="T22" fmla="*/ 48 w 566"/>
                <a:gd name="T23" fmla="*/ 108 h 1053"/>
                <a:gd name="T24" fmla="*/ 520 w 566"/>
                <a:gd name="T25" fmla="*/ 108 h 1053"/>
                <a:gd name="T26" fmla="*/ 520 w 566"/>
                <a:gd name="T27" fmla="*/ 91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1053">
                  <a:moveTo>
                    <a:pt x="53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0" y="1037"/>
                    <a:pt x="16" y="1053"/>
                    <a:pt x="36" y="1053"/>
                  </a:cubicBezTo>
                  <a:cubicBezTo>
                    <a:pt x="530" y="1053"/>
                    <a:pt x="530" y="1053"/>
                    <a:pt x="530" y="1053"/>
                  </a:cubicBezTo>
                  <a:cubicBezTo>
                    <a:pt x="550" y="1053"/>
                    <a:pt x="566" y="1037"/>
                    <a:pt x="566" y="1017"/>
                  </a:cubicBezTo>
                  <a:cubicBezTo>
                    <a:pt x="566" y="36"/>
                    <a:pt x="566" y="36"/>
                    <a:pt x="566" y="36"/>
                  </a:cubicBezTo>
                  <a:cubicBezTo>
                    <a:pt x="566" y="16"/>
                    <a:pt x="550" y="0"/>
                    <a:pt x="530" y="0"/>
                  </a:cubicBezTo>
                  <a:close/>
                  <a:moveTo>
                    <a:pt x="520" y="911"/>
                  </a:moveTo>
                  <a:cubicBezTo>
                    <a:pt x="48" y="911"/>
                    <a:pt x="48" y="911"/>
                    <a:pt x="48" y="911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20" y="108"/>
                    <a:pt x="520" y="108"/>
                    <a:pt x="520" y="108"/>
                  </a:cubicBezTo>
                  <a:lnTo>
                    <a:pt x="520" y="91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82560" y="2042848"/>
              <a:ext cx="360000" cy="3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91411" y="5362110"/>
              <a:ext cx="311779" cy="338125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55440" y="1976646"/>
            <a:ext cx="1195629" cy="188662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2" name="Rectangle 41"/>
          <p:cNvSpPr/>
          <p:nvPr userDrawn="1"/>
        </p:nvSpPr>
        <p:spPr>
          <a:xfrm>
            <a:off x="814065" y="4320178"/>
            <a:ext cx="1470457" cy="5760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814065" y="4364914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4" name="Text Placeholder 27"/>
          <p:cNvSpPr>
            <a:spLocks noGrp="1"/>
          </p:cNvSpPr>
          <p:nvPr>
            <p:ph type="body" sz="quarter" idx="57" hasCustomPrompt="1"/>
          </p:nvPr>
        </p:nvSpPr>
        <p:spPr>
          <a:xfrm>
            <a:off x="814065" y="4616599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58" hasCustomPrompt="1"/>
          </p:nvPr>
        </p:nvSpPr>
        <p:spPr>
          <a:xfrm>
            <a:off x="814064" y="4968250"/>
            <a:ext cx="1470457" cy="833184"/>
          </a:xfrm>
          <a:prstGeom prst="rect">
            <a:avLst/>
          </a:prstGeom>
        </p:spPr>
        <p:txBody>
          <a:bodyPr anchor="t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2830289" y="1711112"/>
            <a:ext cx="1470457" cy="2522121"/>
            <a:chOff x="701317" y="1844824"/>
            <a:chExt cx="2122487" cy="3948112"/>
          </a:xfrm>
        </p:grpSpPr>
        <p:sp>
          <p:nvSpPr>
            <p:cNvPr id="47" name="Freeform 6"/>
            <p:cNvSpPr>
              <a:spLocks noEditPoints="1"/>
            </p:cNvSpPr>
            <p:nvPr/>
          </p:nvSpPr>
          <p:spPr bwMode="auto">
            <a:xfrm>
              <a:off x="701317" y="1844824"/>
              <a:ext cx="2122487" cy="3948112"/>
            </a:xfrm>
            <a:custGeom>
              <a:avLst/>
              <a:gdLst>
                <a:gd name="T0" fmla="*/ 530 w 566"/>
                <a:gd name="T1" fmla="*/ 0 h 1053"/>
                <a:gd name="T2" fmla="*/ 36 w 566"/>
                <a:gd name="T3" fmla="*/ 0 h 1053"/>
                <a:gd name="T4" fmla="*/ 0 w 566"/>
                <a:gd name="T5" fmla="*/ 36 h 1053"/>
                <a:gd name="T6" fmla="*/ 0 w 566"/>
                <a:gd name="T7" fmla="*/ 1017 h 1053"/>
                <a:gd name="T8" fmla="*/ 36 w 566"/>
                <a:gd name="T9" fmla="*/ 1053 h 1053"/>
                <a:gd name="T10" fmla="*/ 530 w 566"/>
                <a:gd name="T11" fmla="*/ 1053 h 1053"/>
                <a:gd name="T12" fmla="*/ 566 w 566"/>
                <a:gd name="T13" fmla="*/ 1017 h 1053"/>
                <a:gd name="T14" fmla="*/ 566 w 566"/>
                <a:gd name="T15" fmla="*/ 36 h 1053"/>
                <a:gd name="T16" fmla="*/ 530 w 566"/>
                <a:gd name="T17" fmla="*/ 0 h 1053"/>
                <a:gd name="T18" fmla="*/ 520 w 566"/>
                <a:gd name="T19" fmla="*/ 911 h 1053"/>
                <a:gd name="T20" fmla="*/ 48 w 566"/>
                <a:gd name="T21" fmla="*/ 911 h 1053"/>
                <a:gd name="T22" fmla="*/ 48 w 566"/>
                <a:gd name="T23" fmla="*/ 108 h 1053"/>
                <a:gd name="T24" fmla="*/ 520 w 566"/>
                <a:gd name="T25" fmla="*/ 108 h 1053"/>
                <a:gd name="T26" fmla="*/ 520 w 566"/>
                <a:gd name="T27" fmla="*/ 91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1053">
                  <a:moveTo>
                    <a:pt x="53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0" y="1037"/>
                    <a:pt x="16" y="1053"/>
                    <a:pt x="36" y="1053"/>
                  </a:cubicBezTo>
                  <a:cubicBezTo>
                    <a:pt x="530" y="1053"/>
                    <a:pt x="530" y="1053"/>
                    <a:pt x="530" y="1053"/>
                  </a:cubicBezTo>
                  <a:cubicBezTo>
                    <a:pt x="550" y="1053"/>
                    <a:pt x="566" y="1037"/>
                    <a:pt x="566" y="1017"/>
                  </a:cubicBezTo>
                  <a:cubicBezTo>
                    <a:pt x="566" y="36"/>
                    <a:pt x="566" y="36"/>
                    <a:pt x="566" y="36"/>
                  </a:cubicBezTo>
                  <a:cubicBezTo>
                    <a:pt x="566" y="16"/>
                    <a:pt x="550" y="0"/>
                    <a:pt x="530" y="0"/>
                  </a:cubicBezTo>
                  <a:close/>
                  <a:moveTo>
                    <a:pt x="520" y="911"/>
                  </a:moveTo>
                  <a:cubicBezTo>
                    <a:pt x="48" y="911"/>
                    <a:pt x="48" y="911"/>
                    <a:pt x="48" y="911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20" y="108"/>
                    <a:pt x="520" y="108"/>
                    <a:pt x="520" y="108"/>
                  </a:cubicBezTo>
                  <a:lnTo>
                    <a:pt x="520" y="91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1582560" y="2042848"/>
              <a:ext cx="360000" cy="3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1591411" y="5362110"/>
              <a:ext cx="311779" cy="338125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2971664" y="1986950"/>
            <a:ext cx="1195629" cy="188662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2830289" y="4330482"/>
            <a:ext cx="1470457" cy="5760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 Placeholder 27"/>
          <p:cNvSpPr>
            <a:spLocks noGrp="1"/>
          </p:cNvSpPr>
          <p:nvPr>
            <p:ph type="body" sz="quarter" idx="60" hasCustomPrompt="1"/>
          </p:nvPr>
        </p:nvSpPr>
        <p:spPr>
          <a:xfrm>
            <a:off x="2830289" y="4375218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3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2830289" y="4626903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62" hasCustomPrompt="1"/>
          </p:nvPr>
        </p:nvSpPr>
        <p:spPr>
          <a:xfrm>
            <a:off x="2830288" y="4978554"/>
            <a:ext cx="1470457" cy="833184"/>
          </a:xfrm>
          <a:prstGeom prst="rect">
            <a:avLst/>
          </a:prstGeom>
        </p:spPr>
        <p:txBody>
          <a:bodyPr anchor="t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4846513" y="1721416"/>
            <a:ext cx="1470457" cy="2522121"/>
            <a:chOff x="701317" y="1844824"/>
            <a:chExt cx="2122487" cy="3948112"/>
          </a:xfrm>
        </p:grpSpPr>
        <p:sp>
          <p:nvSpPr>
            <p:cNvPr id="56" name="Freeform 6"/>
            <p:cNvSpPr>
              <a:spLocks noEditPoints="1"/>
            </p:cNvSpPr>
            <p:nvPr/>
          </p:nvSpPr>
          <p:spPr bwMode="auto">
            <a:xfrm>
              <a:off x="701317" y="1844824"/>
              <a:ext cx="2122487" cy="3948112"/>
            </a:xfrm>
            <a:custGeom>
              <a:avLst/>
              <a:gdLst>
                <a:gd name="T0" fmla="*/ 530 w 566"/>
                <a:gd name="T1" fmla="*/ 0 h 1053"/>
                <a:gd name="T2" fmla="*/ 36 w 566"/>
                <a:gd name="T3" fmla="*/ 0 h 1053"/>
                <a:gd name="T4" fmla="*/ 0 w 566"/>
                <a:gd name="T5" fmla="*/ 36 h 1053"/>
                <a:gd name="T6" fmla="*/ 0 w 566"/>
                <a:gd name="T7" fmla="*/ 1017 h 1053"/>
                <a:gd name="T8" fmla="*/ 36 w 566"/>
                <a:gd name="T9" fmla="*/ 1053 h 1053"/>
                <a:gd name="T10" fmla="*/ 530 w 566"/>
                <a:gd name="T11" fmla="*/ 1053 h 1053"/>
                <a:gd name="T12" fmla="*/ 566 w 566"/>
                <a:gd name="T13" fmla="*/ 1017 h 1053"/>
                <a:gd name="T14" fmla="*/ 566 w 566"/>
                <a:gd name="T15" fmla="*/ 36 h 1053"/>
                <a:gd name="T16" fmla="*/ 530 w 566"/>
                <a:gd name="T17" fmla="*/ 0 h 1053"/>
                <a:gd name="T18" fmla="*/ 520 w 566"/>
                <a:gd name="T19" fmla="*/ 911 h 1053"/>
                <a:gd name="T20" fmla="*/ 48 w 566"/>
                <a:gd name="T21" fmla="*/ 911 h 1053"/>
                <a:gd name="T22" fmla="*/ 48 w 566"/>
                <a:gd name="T23" fmla="*/ 108 h 1053"/>
                <a:gd name="T24" fmla="*/ 520 w 566"/>
                <a:gd name="T25" fmla="*/ 108 h 1053"/>
                <a:gd name="T26" fmla="*/ 520 w 566"/>
                <a:gd name="T27" fmla="*/ 91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1053">
                  <a:moveTo>
                    <a:pt x="53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0" y="1037"/>
                    <a:pt x="16" y="1053"/>
                    <a:pt x="36" y="1053"/>
                  </a:cubicBezTo>
                  <a:cubicBezTo>
                    <a:pt x="530" y="1053"/>
                    <a:pt x="530" y="1053"/>
                    <a:pt x="530" y="1053"/>
                  </a:cubicBezTo>
                  <a:cubicBezTo>
                    <a:pt x="550" y="1053"/>
                    <a:pt x="566" y="1037"/>
                    <a:pt x="566" y="1017"/>
                  </a:cubicBezTo>
                  <a:cubicBezTo>
                    <a:pt x="566" y="36"/>
                    <a:pt x="566" y="36"/>
                    <a:pt x="566" y="36"/>
                  </a:cubicBezTo>
                  <a:cubicBezTo>
                    <a:pt x="566" y="16"/>
                    <a:pt x="550" y="0"/>
                    <a:pt x="530" y="0"/>
                  </a:cubicBezTo>
                  <a:close/>
                  <a:moveTo>
                    <a:pt x="520" y="911"/>
                  </a:moveTo>
                  <a:cubicBezTo>
                    <a:pt x="48" y="911"/>
                    <a:pt x="48" y="911"/>
                    <a:pt x="48" y="911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20" y="108"/>
                    <a:pt x="520" y="108"/>
                    <a:pt x="520" y="108"/>
                  </a:cubicBezTo>
                  <a:lnTo>
                    <a:pt x="520" y="91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582560" y="2042848"/>
              <a:ext cx="360000" cy="3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1591411" y="5362110"/>
              <a:ext cx="311779" cy="338125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4987888" y="1997254"/>
            <a:ext cx="1195629" cy="188662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0" name="Rectangle 59"/>
          <p:cNvSpPr/>
          <p:nvPr userDrawn="1"/>
        </p:nvSpPr>
        <p:spPr>
          <a:xfrm>
            <a:off x="4846513" y="4340786"/>
            <a:ext cx="1470457" cy="5760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 Placeholder 27"/>
          <p:cNvSpPr>
            <a:spLocks noGrp="1"/>
          </p:cNvSpPr>
          <p:nvPr>
            <p:ph type="body" sz="quarter" idx="64" hasCustomPrompt="1"/>
          </p:nvPr>
        </p:nvSpPr>
        <p:spPr>
          <a:xfrm>
            <a:off x="4846513" y="4385522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2" name="Text Placeholder 27"/>
          <p:cNvSpPr>
            <a:spLocks noGrp="1"/>
          </p:cNvSpPr>
          <p:nvPr>
            <p:ph type="body" sz="quarter" idx="65" hasCustomPrompt="1"/>
          </p:nvPr>
        </p:nvSpPr>
        <p:spPr>
          <a:xfrm>
            <a:off x="4846513" y="4637207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Text Placeholder 27"/>
          <p:cNvSpPr>
            <a:spLocks noGrp="1"/>
          </p:cNvSpPr>
          <p:nvPr>
            <p:ph type="body" sz="quarter" idx="66" hasCustomPrompt="1"/>
          </p:nvPr>
        </p:nvSpPr>
        <p:spPr>
          <a:xfrm>
            <a:off x="4846512" y="4988858"/>
            <a:ext cx="1470457" cy="833184"/>
          </a:xfrm>
          <a:prstGeom prst="rect">
            <a:avLst/>
          </a:prstGeom>
        </p:spPr>
        <p:txBody>
          <a:bodyPr anchor="t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6862737" y="1731720"/>
            <a:ext cx="1470457" cy="2522121"/>
            <a:chOff x="701317" y="1844824"/>
            <a:chExt cx="2122487" cy="3948112"/>
          </a:xfrm>
        </p:grpSpPr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701317" y="1844824"/>
              <a:ext cx="2122487" cy="3948112"/>
            </a:xfrm>
            <a:custGeom>
              <a:avLst/>
              <a:gdLst>
                <a:gd name="T0" fmla="*/ 530 w 566"/>
                <a:gd name="T1" fmla="*/ 0 h 1053"/>
                <a:gd name="T2" fmla="*/ 36 w 566"/>
                <a:gd name="T3" fmla="*/ 0 h 1053"/>
                <a:gd name="T4" fmla="*/ 0 w 566"/>
                <a:gd name="T5" fmla="*/ 36 h 1053"/>
                <a:gd name="T6" fmla="*/ 0 w 566"/>
                <a:gd name="T7" fmla="*/ 1017 h 1053"/>
                <a:gd name="T8" fmla="*/ 36 w 566"/>
                <a:gd name="T9" fmla="*/ 1053 h 1053"/>
                <a:gd name="T10" fmla="*/ 530 w 566"/>
                <a:gd name="T11" fmla="*/ 1053 h 1053"/>
                <a:gd name="T12" fmla="*/ 566 w 566"/>
                <a:gd name="T13" fmla="*/ 1017 h 1053"/>
                <a:gd name="T14" fmla="*/ 566 w 566"/>
                <a:gd name="T15" fmla="*/ 36 h 1053"/>
                <a:gd name="T16" fmla="*/ 530 w 566"/>
                <a:gd name="T17" fmla="*/ 0 h 1053"/>
                <a:gd name="T18" fmla="*/ 520 w 566"/>
                <a:gd name="T19" fmla="*/ 911 h 1053"/>
                <a:gd name="T20" fmla="*/ 48 w 566"/>
                <a:gd name="T21" fmla="*/ 911 h 1053"/>
                <a:gd name="T22" fmla="*/ 48 w 566"/>
                <a:gd name="T23" fmla="*/ 108 h 1053"/>
                <a:gd name="T24" fmla="*/ 520 w 566"/>
                <a:gd name="T25" fmla="*/ 108 h 1053"/>
                <a:gd name="T26" fmla="*/ 520 w 566"/>
                <a:gd name="T27" fmla="*/ 91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1053">
                  <a:moveTo>
                    <a:pt x="53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0" y="1037"/>
                    <a:pt x="16" y="1053"/>
                    <a:pt x="36" y="1053"/>
                  </a:cubicBezTo>
                  <a:cubicBezTo>
                    <a:pt x="530" y="1053"/>
                    <a:pt x="530" y="1053"/>
                    <a:pt x="530" y="1053"/>
                  </a:cubicBezTo>
                  <a:cubicBezTo>
                    <a:pt x="550" y="1053"/>
                    <a:pt x="566" y="1037"/>
                    <a:pt x="566" y="1017"/>
                  </a:cubicBezTo>
                  <a:cubicBezTo>
                    <a:pt x="566" y="36"/>
                    <a:pt x="566" y="36"/>
                    <a:pt x="566" y="36"/>
                  </a:cubicBezTo>
                  <a:cubicBezTo>
                    <a:pt x="566" y="16"/>
                    <a:pt x="550" y="0"/>
                    <a:pt x="530" y="0"/>
                  </a:cubicBezTo>
                  <a:close/>
                  <a:moveTo>
                    <a:pt x="520" y="911"/>
                  </a:moveTo>
                  <a:cubicBezTo>
                    <a:pt x="48" y="911"/>
                    <a:pt x="48" y="911"/>
                    <a:pt x="48" y="911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20" y="108"/>
                    <a:pt x="520" y="108"/>
                    <a:pt x="520" y="108"/>
                  </a:cubicBezTo>
                  <a:lnTo>
                    <a:pt x="520" y="91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1582560" y="2042848"/>
              <a:ext cx="360000" cy="3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1591411" y="5362110"/>
              <a:ext cx="311779" cy="338125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그림 개체 틀 2"/>
          <p:cNvSpPr>
            <a:spLocks noGrp="1"/>
          </p:cNvSpPr>
          <p:nvPr>
            <p:ph type="pic" sz="quarter" idx="67" hasCustomPrompt="1"/>
          </p:nvPr>
        </p:nvSpPr>
        <p:spPr>
          <a:xfrm>
            <a:off x="7004112" y="2007558"/>
            <a:ext cx="1195629" cy="188662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9" name="Rectangle 68"/>
          <p:cNvSpPr/>
          <p:nvPr userDrawn="1"/>
        </p:nvSpPr>
        <p:spPr>
          <a:xfrm>
            <a:off x="6862737" y="4351090"/>
            <a:ext cx="1470457" cy="5760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0"/>
          </a:gradFill>
          <a:ln w="9525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78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 Placeholder 27"/>
          <p:cNvSpPr>
            <a:spLocks noGrp="1"/>
          </p:cNvSpPr>
          <p:nvPr>
            <p:ph type="body" sz="quarter" idx="68" hasCustomPrompt="1"/>
          </p:nvPr>
        </p:nvSpPr>
        <p:spPr>
          <a:xfrm>
            <a:off x="6862737" y="4395826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1" name="Text Placeholder 27"/>
          <p:cNvSpPr>
            <a:spLocks noGrp="1"/>
          </p:cNvSpPr>
          <p:nvPr>
            <p:ph type="body" sz="quarter" idx="69" hasCustomPrompt="1"/>
          </p:nvPr>
        </p:nvSpPr>
        <p:spPr>
          <a:xfrm>
            <a:off x="6862737" y="4647511"/>
            <a:ext cx="1470457" cy="232093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2" name="Text Placeholder 27"/>
          <p:cNvSpPr>
            <a:spLocks noGrp="1"/>
          </p:cNvSpPr>
          <p:nvPr>
            <p:ph type="body" sz="quarter" idx="70" hasCustomPrompt="1"/>
          </p:nvPr>
        </p:nvSpPr>
        <p:spPr>
          <a:xfrm>
            <a:off x="6862736" y="4999162"/>
            <a:ext cx="1470457" cy="833184"/>
          </a:xfrm>
          <a:prstGeom prst="rect">
            <a:avLst/>
          </a:prstGeom>
        </p:spPr>
        <p:txBody>
          <a:bodyPr anchor="t"/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055203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67544" y="1598737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539552" y="1670745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531162" y="3199691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322697" y="1598737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15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3394705" y="1670745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3386315" y="3199691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6186239" y="1598737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2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6258247" y="1670745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6249857" y="3199691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Rectangle 31"/>
          <p:cNvSpPr/>
          <p:nvPr userDrawn="1"/>
        </p:nvSpPr>
        <p:spPr>
          <a:xfrm>
            <a:off x="467544" y="3830985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33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539552" y="3902993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4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531162" y="5431939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5" name="Rectangle 34"/>
          <p:cNvSpPr/>
          <p:nvPr userDrawn="1"/>
        </p:nvSpPr>
        <p:spPr>
          <a:xfrm>
            <a:off x="3322697" y="3830985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36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3394705" y="3902993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3386315" y="5431939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Rectangle 37"/>
          <p:cNvSpPr/>
          <p:nvPr userDrawn="1"/>
        </p:nvSpPr>
        <p:spPr>
          <a:xfrm>
            <a:off x="6186239" y="3830985"/>
            <a:ext cx="2478335" cy="2016224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39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6258247" y="3902993"/>
            <a:ext cx="2327601" cy="144016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6249857" y="5431939"/>
            <a:ext cx="2336381" cy="34326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892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20703" y="1975555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8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80212" y="2037697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420703" y="3373770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Rectangle 36"/>
          <p:cNvSpPr/>
          <p:nvPr userDrawn="1"/>
        </p:nvSpPr>
        <p:spPr>
          <a:xfrm>
            <a:off x="2529977" y="1975555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38" name="그림 개체 틀 2"/>
          <p:cNvSpPr>
            <a:spLocks noGrp="1"/>
          </p:cNvSpPr>
          <p:nvPr>
            <p:ph type="pic" sz="quarter" idx="53" hasCustomPrompt="1"/>
          </p:nvPr>
        </p:nvSpPr>
        <p:spPr>
          <a:xfrm>
            <a:off x="2589486" y="2037697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2529977" y="3373770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>
            <a:off x="4639251" y="1975555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41" name="그림 개체 틀 2"/>
          <p:cNvSpPr>
            <a:spLocks noGrp="1"/>
          </p:cNvSpPr>
          <p:nvPr>
            <p:ph type="pic" sz="quarter" idx="55" hasCustomPrompt="1"/>
          </p:nvPr>
        </p:nvSpPr>
        <p:spPr>
          <a:xfrm>
            <a:off x="4698760" y="2037697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4639251" y="3373770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3" name="Rectangle 42"/>
          <p:cNvSpPr/>
          <p:nvPr userDrawn="1"/>
        </p:nvSpPr>
        <p:spPr>
          <a:xfrm>
            <a:off x="6748525" y="1975555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44" name="그림 개체 틀 2"/>
          <p:cNvSpPr>
            <a:spLocks noGrp="1"/>
          </p:cNvSpPr>
          <p:nvPr>
            <p:ph type="pic" sz="quarter" idx="57" hasCustomPrompt="1"/>
          </p:nvPr>
        </p:nvSpPr>
        <p:spPr>
          <a:xfrm>
            <a:off x="6808034" y="2037697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5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6748525" y="3373770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412314" y="3847763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47" name="그림 개체 틀 2"/>
          <p:cNvSpPr>
            <a:spLocks noGrp="1"/>
          </p:cNvSpPr>
          <p:nvPr>
            <p:ph type="pic" sz="quarter" idx="59" hasCustomPrompt="1"/>
          </p:nvPr>
        </p:nvSpPr>
        <p:spPr>
          <a:xfrm>
            <a:off x="471823" y="3909905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412314" y="5245978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Rectangle 48"/>
          <p:cNvSpPr/>
          <p:nvPr userDrawn="1"/>
        </p:nvSpPr>
        <p:spPr>
          <a:xfrm>
            <a:off x="2521588" y="3847763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50" name="그림 개체 틀 2"/>
          <p:cNvSpPr>
            <a:spLocks noGrp="1"/>
          </p:cNvSpPr>
          <p:nvPr>
            <p:ph type="pic" sz="quarter" idx="61" hasCustomPrompt="1"/>
          </p:nvPr>
        </p:nvSpPr>
        <p:spPr>
          <a:xfrm>
            <a:off x="2581097" y="3909905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1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2521588" y="5245978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4630862" y="3847763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53" name="그림 개체 틀 2"/>
          <p:cNvSpPr>
            <a:spLocks noGrp="1"/>
          </p:cNvSpPr>
          <p:nvPr>
            <p:ph type="pic" sz="quarter" idx="63" hasCustomPrompt="1"/>
          </p:nvPr>
        </p:nvSpPr>
        <p:spPr>
          <a:xfrm>
            <a:off x="4690371" y="3909905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4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4630862" y="5245978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5" name="Rectangle 54"/>
          <p:cNvSpPr/>
          <p:nvPr userDrawn="1"/>
        </p:nvSpPr>
        <p:spPr>
          <a:xfrm>
            <a:off x="6740136" y="3847763"/>
            <a:ext cx="1956874" cy="132620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indent="-342900" algn="ctr">
              <a:spcBef>
                <a:spcPct val="20000"/>
              </a:spcBef>
              <a:buFont typeface="Arial" pitchFamily="34" charset="0"/>
              <a:buChar char="•"/>
            </a:pPr>
            <a:endParaRPr lang="en-US"/>
          </a:p>
        </p:txBody>
      </p:sp>
      <p:sp>
        <p:nvSpPr>
          <p:cNvPr id="56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6799645" y="3909905"/>
            <a:ext cx="1837856" cy="1201922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7" name="Text Placeholder 27"/>
          <p:cNvSpPr>
            <a:spLocks noGrp="1"/>
          </p:cNvSpPr>
          <p:nvPr>
            <p:ph type="body" sz="quarter" idx="66"/>
          </p:nvPr>
        </p:nvSpPr>
        <p:spPr>
          <a:xfrm>
            <a:off x="6740136" y="5245978"/>
            <a:ext cx="1973651" cy="21602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315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626371" y="1556792"/>
            <a:ext cx="1896591" cy="1896591"/>
            <a:chOff x="3568080" y="1993032"/>
            <a:chExt cx="2583904" cy="2583904"/>
          </a:xfrm>
        </p:grpSpPr>
        <p:sp>
          <p:nvSpPr>
            <p:cNvPr id="4" name="Oval 3"/>
            <p:cNvSpPr/>
            <p:nvPr userDrawn="1"/>
          </p:nvSpPr>
          <p:spPr>
            <a:xfrm>
              <a:off x="3568080" y="1993032"/>
              <a:ext cx="2583904" cy="2583904"/>
            </a:xfrm>
            <a:prstGeom prst="ellipse">
              <a:avLst/>
            </a:prstGeom>
            <a:solidFill>
              <a:schemeClr val="bg1">
                <a:alpha val="19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3923928" y="2348880"/>
              <a:ext cx="1872208" cy="1872208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1475656" y="3736083"/>
            <a:ext cx="6192688" cy="720080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475656" y="3872902"/>
            <a:ext cx="6192687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POWERPOINT TEMPLATE</a:t>
            </a:r>
            <a:endParaRPr lang="ko-KR" alt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95736" y="4533677"/>
            <a:ext cx="4749268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sp>
        <p:nvSpPr>
          <p:cNvPr id="12" name="Isosceles Triangle 11"/>
          <p:cNvSpPr/>
          <p:nvPr userDrawn="1"/>
        </p:nvSpPr>
        <p:spPr>
          <a:xfrm rot="10800000">
            <a:off x="0" y="1192"/>
            <a:ext cx="9144000" cy="864096"/>
          </a:xfrm>
          <a:prstGeom prst="triangle">
            <a:avLst>
              <a:gd name="adj" fmla="val 50104"/>
            </a:avLst>
          </a:prstGeom>
          <a:gradFill>
            <a:gsLst>
              <a:gs pos="0">
                <a:schemeClr val="bg1">
                  <a:alpha val="31000"/>
                </a:schemeClr>
              </a:gs>
              <a:gs pos="100000">
                <a:schemeClr val="bg1">
                  <a:alpha val="8000"/>
                </a:schemeClr>
              </a:gs>
            </a:gsLst>
            <a:lin ang="5400000" scaled="0"/>
          </a:gradFill>
          <a:ln w="12700">
            <a:gradFill>
              <a:gsLst>
                <a:gs pos="0">
                  <a:schemeClr val="bg1">
                    <a:alpha val="27000"/>
                  </a:schemeClr>
                </a:gs>
                <a:gs pos="100000">
                  <a:schemeClr val="bg1">
                    <a:alpha val="8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Triangle 12"/>
          <p:cNvSpPr/>
          <p:nvPr userDrawn="1"/>
        </p:nvSpPr>
        <p:spPr>
          <a:xfrm>
            <a:off x="-1" y="5733256"/>
            <a:ext cx="9144001" cy="112474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Triangle 13"/>
          <p:cNvSpPr/>
          <p:nvPr userDrawn="1"/>
        </p:nvSpPr>
        <p:spPr>
          <a:xfrm flipH="1">
            <a:off x="0" y="5733256"/>
            <a:ext cx="9144000" cy="1124744"/>
          </a:xfrm>
          <a:prstGeom prst="rt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4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1"/>
          <p:cNvSpPr>
            <a:spLocks noGrp="1"/>
          </p:cNvSpPr>
          <p:nvPr>
            <p:ph type="title" hasCustomPrompt="1"/>
          </p:nvPr>
        </p:nvSpPr>
        <p:spPr>
          <a:xfrm>
            <a:off x="395535" y="3443858"/>
            <a:ext cx="8352928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4043561" y="1725191"/>
            <a:ext cx="1039931" cy="1579949"/>
            <a:chOff x="3707904" y="1098198"/>
            <a:chExt cx="1585967" cy="2409532"/>
          </a:xfrm>
        </p:grpSpPr>
        <p:sp>
          <p:nvSpPr>
            <p:cNvPr id="30" name="Oval 29"/>
            <p:cNvSpPr/>
            <p:nvPr userDrawn="1"/>
          </p:nvSpPr>
          <p:spPr>
            <a:xfrm>
              <a:off x="3707904" y="1098198"/>
              <a:ext cx="1008112" cy="1008112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1" name="Oval 30"/>
            <p:cNvSpPr/>
            <p:nvPr userDrawn="1"/>
          </p:nvSpPr>
          <p:spPr>
            <a:xfrm>
              <a:off x="4592537" y="1958675"/>
              <a:ext cx="701334" cy="701334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2" name="Oval 31"/>
            <p:cNvSpPr/>
            <p:nvPr userDrawn="1"/>
          </p:nvSpPr>
          <p:spPr>
            <a:xfrm>
              <a:off x="4082879" y="2619042"/>
              <a:ext cx="548934" cy="548934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3" name="Oval 32"/>
            <p:cNvSpPr/>
            <p:nvPr userDrawn="1"/>
          </p:nvSpPr>
          <p:spPr>
            <a:xfrm>
              <a:off x="4749125" y="3233263"/>
              <a:ext cx="274467" cy="274467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cxnSp>
          <p:nvCxnSpPr>
            <p:cNvPr id="34" name="Straight Connector 33"/>
            <p:cNvCxnSpPr>
              <a:stCxn id="30" idx="5"/>
              <a:endCxn id="31" idx="1"/>
            </p:cNvCxnSpPr>
            <p:nvPr userDrawn="1"/>
          </p:nvCxnSpPr>
          <p:spPr>
            <a:xfrm>
              <a:off x="4568381" y="1958675"/>
              <a:ext cx="126864" cy="102708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2" idx="7"/>
              <a:endCxn id="31" idx="3"/>
            </p:cNvCxnSpPr>
            <p:nvPr userDrawn="1"/>
          </p:nvCxnSpPr>
          <p:spPr>
            <a:xfrm flipV="1">
              <a:off x="4551424" y="2557301"/>
              <a:ext cx="143821" cy="142130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32" idx="5"/>
              <a:endCxn id="33" idx="1"/>
            </p:cNvCxnSpPr>
            <p:nvPr userDrawn="1"/>
          </p:nvCxnSpPr>
          <p:spPr>
            <a:xfrm>
              <a:off x="4551424" y="3087587"/>
              <a:ext cx="237896" cy="185870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 userDrawn="1"/>
        </p:nvCxnSpPr>
        <p:spPr>
          <a:xfrm>
            <a:off x="2339751" y="4036642"/>
            <a:ext cx="4464496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72924" y="4149080"/>
            <a:ext cx="837554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3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72924" y="4411960"/>
            <a:ext cx="8375540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87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 userDrawn="1"/>
        </p:nvGrpSpPr>
        <p:grpSpPr>
          <a:xfrm>
            <a:off x="995997" y="1493168"/>
            <a:ext cx="4399203" cy="3397987"/>
            <a:chOff x="995997" y="1493168"/>
            <a:chExt cx="4399203" cy="3397987"/>
          </a:xfrm>
        </p:grpSpPr>
        <p:sp>
          <p:nvSpPr>
            <p:cNvPr id="9" name="Rounded Rectangle 8"/>
            <p:cNvSpPr/>
            <p:nvPr userDrawn="1"/>
          </p:nvSpPr>
          <p:spPr>
            <a:xfrm rot="2700000">
              <a:off x="995997" y="2020004"/>
              <a:ext cx="1542361" cy="1542361"/>
            </a:xfrm>
            <a:custGeom>
              <a:avLst/>
              <a:gdLst/>
              <a:ahLst/>
              <a:cxnLst/>
              <a:rect l="l" t="t" r="r" b="b"/>
              <a:pathLst>
                <a:path w="1810298" h="1810298">
                  <a:moveTo>
                    <a:pt x="55366" y="55366"/>
                  </a:moveTo>
                  <a:cubicBezTo>
                    <a:pt x="89574" y="21158"/>
                    <a:pt x="136832" y="0"/>
                    <a:pt x="189031" y="0"/>
                  </a:cubicBezTo>
                  <a:lnTo>
                    <a:pt x="925364" y="0"/>
                  </a:lnTo>
                  <a:lnTo>
                    <a:pt x="925364" y="765189"/>
                  </a:lnTo>
                  <a:cubicBezTo>
                    <a:pt x="925364" y="824772"/>
                    <a:pt x="973666" y="873074"/>
                    <a:pt x="1033249" y="873074"/>
                  </a:cubicBezTo>
                  <a:lnTo>
                    <a:pt x="1810298" y="873074"/>
                  </a:lnTo>
                  <a:lnTo>
                    <a:pt x="1810298" y="1621267"/>
                  </a:lnTo>
                  <a:cubicBezTo>
                    <a:pt x="1810298" y="1725666"/>
                    <a:pt x="1725666" y="1810298"/>
                    <a:pt x="1621267" y="1810298"/>
                  </a:cubicBezTo>
                  <a:lnTo>
                    <a:pt x="189031" y="1810298"/>
                  </a:lnTo>
                  <a:cubicBezTo>
                    <a:pt x="84632" y="1810298"/>
                    <a:pt x="0" y="1725666"/>
                    <a:pt x="0" y="1621267"/>
                  </a:cubicBezTo>
                  <a:lnTo>
                    <a:pt x="0" y="189031"/>
                  </a:lnTo>
                  <a:cubicBezTo>
                    <a:pt x="0" y="136832"/>
                    <a:pt x="21158" y="89574"/>
                    <a:pt x="55366" y="55366"/>
                  </a:cubicBezTo>
                  <a:close/>
                </a:path>
              </a:pathLst>
            </a:custGeom>
            <a:solidFill>
              <a:schemeClr val="bg1">
                <a:alpha val="9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3" name="Rounded Rectangle 2"/>
            <p:cNvSpPr/>
            <p:nvPr userDrawn="1"/>
          </p:nvSpPr>
          <p:spPr>
            <a:xfrm rot="2700000">
              <a:off x="2896631" y="1493168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5" name="Rounded Rectangle 4"/>
            <p:cNvSpPr/>
            <p:nvPr userDrawn="1"/>
          </p:nvSpPr>
          <p:spPr>
            <a:xfrm rot="2700000">
              <a:off x="3682828" y="2285256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6" name="Rounded Rectangle 5"/>
            <p:cNvSpPr/>
            <p:nvPr userDrawn="1"/>
          </p:nvSpPr>
          <p:spPr>
            <a:xfrm rot="2700000">
              <a:off x="2895886" y="3077343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" name="Rounded Rectangle 6"/>
            <p:cNvSpPr/>
            <p:nvPr userDrawn="1"/>
          </p:nvSpPr>
          <p:spPr>
            <a:xfrm rot="2700000">
              <a:off x="2096514" y="3857967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" name="Rounded Rectangle 9"/>
            <p:cNvSpPr/>
            <p:nvPr userDrawn="1"/>
          </p:nvSpPr>
          <p:spPr>
            <a:xfrm rot="2700000">
              <a:off x="2100322" y="2267401"/>
              <a:ext cx="1033188" cy="1033188"/>
            </a:xfrm>
            <a:prstGeom prst="roundRect">
              <a:avLst>
                <a:gd name="adj" fmla="val 10442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1" name="Rounded Rectangle 8"/>
            <p:cNvSpPr/>
            <p:nvPr userDrawn="1"/>
          </p:nvSpPr>
          <p:spPr>
            <a:xfrm rot="13500000">
              <a:off x="4614132" y="2411315"/>
              <a:ext cx="781068" cy="781068"/>
            </a:xfrm>
            <a:custGeom>
              <a:avLst/>
              <a:gdLst/>
              <a:ahLst/>
              <a:cxnLst/>
              <a:rect l="l" t="t" r="r" b="b"/>
              <a:pathLst>
                <a:path w="1810298" h="1810298">
                  <a:moveTo>
                    <a:pt x="55366" y="55366"/>
                  </a:moveTo>
                  <a:cubicBezTo>
                    <a:pt x="89574" y="21158"/>
                    <a:pt x="136832" y="0"/>
                    <a:pt x="189031" y="0"/>
                  </a:cubicBezTo>
                  <a:lnTo>
                    <a:pt x="925364" y="0"/>
                  </a:lnTo>
                  <a:lnTo>
                    <a:pt x="925364" y="765189"/>
                  </a:lnTo>
                  <a:cubicBezTo>
                    <a:pt x="925364" y="824772"/>
                    <a:pt x="973666" y="873074"/>
                    <a:pt x="1033249" y="873074"/>
                  </a:cubicBezTo>
                  <a:lnTo>
                    <a:pt x="1810298" y="873074"/>
                  </a:lnTo>
                  <a:lnTo>
                    <a:pt x="1810298" y="1621267"/>
                  </a:lnTo>
                  <a:cubicBezTo>
                    <a:pt x="1810298" y="1725666"/>
                    <a:pt x="1725666" y="1810298"/>
                    <a:pt x="1621267" y="1810298"/>
                  </a:cubicBezTo>
                  <a:lnTo>
                    <a:pt x="189031" y="1810298"/>
                  </a:lnTo>
                  <a:cubicBezTo>
                    <a:pt x="84632" y="1810298"/>
                    <a:pt x="0" y="1725666"/>
                    <a:pt x="0" y="1621267"/>
                  </a:cubicBezTo>
                  <a:lnTo>
                    <a:pt x="0" y="189031"/>
                  </a:lnTo>
                  <a:cubicBezTo>
                    <a:pt x="0" y="136832"/>
                    <a:pt x="21158" y="89574"/>
                    <a:pt x="55366" y="55366"/>
                  </a:cubicBezTo>
                  <a:close/>
                </a:path>
              </a:pathLst>
            </a:custGeom>
            <a:solidFill>
              <a:schemeClr val="bg1">
                <a:alpha val="9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1" name="제목 1"/>
          <p:cNvSpPr>
            <a:spLocks noGrp="1"/>
          </p:cNvSpPr>
          <p:nvPr userDrawn="1">
            <p:ph type="title" hasCustomPrompt="1"/>
          </p:nvPr>
        </p:nvSpPr>
        <p:spPr>
          <a:xfrm>
            <a:off x="4283968" y="4077072"/>
            <a:ext cx="3816424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8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4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287227" y="4846860"/>
            <a:ext cx="3813703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4309120" y="4759051"/>
            <a:ext cx="3645582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7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 Layout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 hasCustomPrompt="1"/>
          </p:nvPr>
        </p:nvSpPr>
        <p:spPr>
          <a:xfrm>
            <a:off x="395535" y="3443858"/>
            <a:ext cx="8352928" cy="592784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5400" b="1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2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5" y="4312320"/>
            <a:ext cx="8352929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This text can be replaced with your own text. </a:t>
            </a:r>
            <a:endParaRPr lang="ko-KR" altLang="en-US" dirty="0">
              <a:latin typeface="+mn-ea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043561" y="1725191"/>
            <a:ext cx="1039931" cy="1579949"/>
            <a:chOff x="3707904" y="1098198"/>
            <a:chExt cx="1585967" cy="2409532"/>
          </a:xfrm>
        </p:grpSpPr>
        <p:sp>
          <p:nvSpPr>
            <p:cNvPr id="22" name="Oval 21"/>
            <p:cNvSpPr/>
            <p:nvPr userDrawn="1"/>
          </p:nvSpPr>
          <p:spPr>
            <a:xfrm>
              <a:off x="3707904" y="1098198"/>
              <a:ext cx="1008112" cy="1008112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4592537" y="1958675"/>
              <a:ext cx="701334" cy="701334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4082879" y="2619042"/>
              <a:ext cx="548934" cy="548934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4749125" y="3233263"/>
              <a:ext cx="274467" cy="274467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cxnSp>
          <p:nvCxnSpPr>
            <p:cNvPr id="26" name="Straight Connector 25"/>
            <p:cNvCxnSpPr>
              <a:stCxn id="22" idx="5"/>
              <a:endCxn id="23" idx="1"/>
            </p:cNvCxnSpPr>
            <p:nvPr userDrawn="1"/>
          </p:nvCxnSpPr>
          <p:spPr>
            <a:xfrm>
              <a:off x="4568381" y="1958675"/>
              <a:ext cx="126864" cy="102708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4" idx="7"/>
              <a:endCxn id="23" idx="3"/>
            </p:cNvCxnSpPr>
            <p:nvPr userDrawn="1"/>
          </p:nvCxnSpPr>
          <p:spPr>
            <a:xfrm flipV="1">
              <a:off x="4551424" y="2557301"/>
              <a:ext cx="143821" cy="142130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24" idx="5"/>
              <a:endCxn id="25" idx="1"/>
            </p:cNvCxnSpPr>
            <p:nvPr userDrawn="1"/>
          </p:nvCxnSpPr>
          <p:spPr>
            <a:xfrm>
              <a:off x="4551424" y="3087587"/>
              <a:ext cx="237896" cy="185870"/>
            </a:xfrm>
            <a:prstGeom prst="line">
              <a:avLst/>
            </a:prstGeom>
            <a:ln w="22225">
              <a:solidFill>
                <a:schemeClr val="bg1">
                  <a:alpha val="3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 userDrawn="1"/>
        </p:nvCxnSpPr>
        <p:spPr>
          <a:xfrm>
            <a:off x="2339751" y="4180837"/>
            <a:ext cx="4464496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04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075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222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9568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 baseline="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3627676" y="2002249"/>
            <a:ext cx="1890220" cy="3516064"/>
            <a:chOff x="701317" y="1844824"/>
            <a:chExt cx="2122487" cy="3948112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701317" y="1844824"/>
              <a:ext cx="2122487" cy="3948112"/>
            </a:xfrm>
            <a:custGeom>
              <a:avLst/>
              <a:gdLst>
                <a:gd name="T0" fmla="*/ 530 w 566"/>
                <a:gd name="T1" fmla="*/ 0 h 1053"/>
                <a:gd name="T2" fmla="*/ 36 w 566"/>
                <a:gd name="T3" fmla="*/ 0 h 1053"/>
                <a:gd name="T4" fmla="*/ 0 w 566"/>
                <a:gd name="T5" fmla="*/ 36 h 1053"/>
                <a:gd name="T6" fmla="*/ 0 w 566"/>
                <a:gd name="T7" fmla="*/ 1017 h 1053"/>
                <a:gd name="T8" fmla="*/ 36 w 566"/>
                <a:gd name="T9" fmla="*/ 1053 h 1053"/>
                <a:gd name="T10" fmla="*/ 530 w 566"/>
                <a:gd name="T11" fmla="*/ 1053 h 1053"/>
                <a:gd name="T12" fmla="*/ 566 w 566"/>
                <a:gd name="T13" fmla="*/ 1017 h 1053"/>
                <a:gd name="T14" fmla="*/ 566 w 566"/>
                <a:gd name="T15" fmla="*/ 36 h 1053"/>
                <a:gd name="T16" fmla="*/ 530 w 566"/>
                <a:gd name="T17" fmla="*/ 0 h 1053"/>
                <a:gd name="T18" fmla="*/ 520 w 566"/>
                <a:gd name="T19" fmla="*/ 911 h 1053"/>
                <a:gd name="T20" fmla="*/ 48 w 566"/>
                <a:gd name="T21" fmla="*/ 911 h 1053"/>
                <a:gd name="T22" fmla="*/ 48 w 566"/>
                <a:gd name="T23" fmla="*/ 108 h 1053"/>
                <a:gd name="T24" fmla="*/ 520 w 566"/>
                <a:gd name="T25" fmla="*/ 108 h 1053"/>
                <a:gd name="T26" fmla="*/ 520 w 566"/>
                <a:gd name="T27" fmla="*/ 911 h 1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6" h="1053">
                  <a:moveTo>
                    <a:pt x="530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1017"/>
                    <a:pt x="0" y="1017"/>
                    <a:pt x="0" y="1017"/>
                  </a:cubicBezTo>
                  <a:cubicBezTo>
                    <a:pt x="0" y="1037"/>
                    <a:pt x="16" y="1053"/>
                    <a:pt x="36" y="1053"/>
                  </a:cubicBezTo>
                  <a:cubicBezTo>
                    <a:pt x="530" y="1053"/>
                    <a:pt x="530" y="1053"/>
                    <a:pt x="530" y="1053"/>
                  </a:cubicBezTo>
                  <a:cubicBezTo>
                    <a:pt x="550" y="1053"/>
                    <a:pt x="566" y="1037"/>
                    <a:pt x="566" y="1017"/>
                  </a:cubicBezTo>
                  <a:cubicBezTo>
                    <a:pt x="566" y="36"/>
                    <a:pt x="566" y="36"/>
                    <a:pt x="566" y="36"/>
                  </a:cubicBezTo>
                  <a:cubicBezTo>
                    <a:pt x="566" y="16"/>
                    <a:pt x="550" y="0"/>
                    <a:pt x="530" y="0"/>
                  </a:cubicBezTo>
                  <a:close/>
                  <a:moveTo>
                    <a:pt x="520" y="911"/>
                  </a:moveTo>
                  <a:cubicBezTo>
                    <a:pt x="48" y="911"/>
                    <a:pt x="48" y="911"/>
                    <a:pt x="48" y="911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520" y="108"/>
                    <a:pt x="520" y="108"/>
                    <a:pt x="520" y="108"/>
                  </a:cubicBezTo>
                  <a:lnTo>
                    <a:pt x="520" y="911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582560" y="2042848"/>
              <a:ext cx="360000" cy="36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1591410" y="5362110"/>
              <a:ext cx="342299" cy="342299"/>
            </a:xfrm>
            <a:prstGeom prst="ellipse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gradFill>
                <a:gsLst>
                  <a:gs pos="0">
                    <a:schemeClr val="bg1"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780000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3805451" y="2386490"/>
            <a:ext cx="1536938" cy="2630127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텍스트 개체 틀 4"/>
          <p:cNvSpPr>
            <a:spLocks noGrp="1"/>
          </p:cNvSpPr>
          <p:nvPr>
            <p:ph type="body" sz="quarter" idx="40"/>
          </p:nvPr>
        </p:nvSpPr>
        <p:spPr>
          <a:xfrm>
            <a:off x="5940152" y="2006391"/>
            <a:ext cx="2808312" cy="100811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30"/>
          </p:nvPr>
        </p:nvSpPr>
        <p:spPr>
          <a:xfrm>
            <a:off x="467544" y="2030642"/>
            <a:ext cx="2808312" cy="966309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t"/>
          <a:lstStyle>
            <a:lvl1pPr algn="l">
              <a:defRPr lang="ko-KR" altLang="en-US" sz="1200" dirty="0">
                <a:solidFill>
                  <a:schemeClr val="bg1"/>
                </a:solidFill>
              </a:defRPr>
            </a:lvl1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endParaRPr lang="ko-KR" altLang="en-US" dirty="0"/>
          </a:p>
        </p:txBody>
      </p:sp>
      <p:sp>
        <p:nvSpPr>
          <p:cNvPr id="15" name="텍스트 개체 틀 4"/>
          <p:cNvSpPr>
            <a:spLocks noGrp="1"/>
          </p:cNvSpPr>
          <p:nvPr>
            <p:ph type="body" sz="quarter" idx="41" hasCustomPrompt="1"/>
          </p:nvPr>
        </p:nvSpPr>
        <p:spPr>
          <a:xfrm>
            <a:off x="5948541" y="3068960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6" name="텍스트 개체 틀 4"/>
          <p:cNvSpPr>
            <a:spLocks noGrp="1"/>
          </p:cNvSpPr>
          <p:nvPr>
            <p:ph type="body" sz="quarter" idx="42" hasCustomPrompt="1"/>
          </p:nvPr>
        </p:nvSpPr>
        <p:spPr>
          <a:xfrm>
            <a:off x="467544" y="3081551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9" name="텍스트 개체 틀 4"/>
          <p:cNvSpPr>
            <a:spLocks noGrp="1"/>
          </p:cNvSpPr>
          <p:nvPr>
            <p:ph type="body" sz="quarter" idx="45" hasCustomPrompt="1"/>
          </p:nvPr>
        </p:nvSpPr>
        <p:spPr>
          <a:xfrm>
            <a:off x="467544" y="3937400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1" name="텍스트 개체 틀 4"/>
          <p:cNvSpPr>
            <a:spLocks noGrp="1"/>
          </p:cNvSpPr>
          <p:nvPr>
            <p:ph type="body" sz="quarter" idx="47" hasCustomPrompt="1"/>
          </p:nvPr>
        </p:nvSpPr>
        <p:spPr>
          <a:xfrm>
            <a:off x="467544" y="4793249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3" name="텍스트 개체 틀 4"/>
          <p:cNvSpPr>
            <a:spLocks noGrp="1"/>
          </p:cNvSpPr>
          <p:nvPr>
            <p:ph type="body" sz="quarter" idx="49" hasCustomPrompt="1"/>
          </p:nvPr>
        </p:nvSpPr>
        <p:spPr>
          <a:xfrm>
            <a:off x="5940152" y="3934981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5" name="텍스트 개체 틀 4"/>
          <p:cNvSpPr>
            <a:spLocks noGrp="1"/>
          </p:cNvSpPr>
          <p:nvPr>
            <p:ph type="body" sz="quarter" idx="51" hasCustomPrompt="1"/>
          </p:nvPr>
        </p:nvSpPr>
        <p:spPr>
          <a:xfrm>
            <a:off x="5940152" y="4790830"/>
            <a:ext cx="711691" cy="360040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3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marL="0" marR="0" lvl="0" indent="0" fontAlgn="auto" latinLnBrk="1">
              <a:lnSpc>
                <a:spcPct val="100000"/>
              </a:lnSpc>
              <a:spcAft>
                <a:spcPts val="0"/>
              </a:spcAft>
              <a:buClrTx/>
              <a:buSzTx/>
              <a:buNone/>
              <a:tabLst/>
            </a:pPr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1187624" y="3035404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1187624" y="3869437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1187624" y="4720248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6660232" y="3027015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2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6660232" y="3861048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3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660232" y="4711859"/>
            <a:ext cx="2088232" cy="664141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7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07504" y="116632"/>
            <a:ext cx="8928992" cy="936104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0" y="6384023"/>
            <a:ext cx="9144000" cy="473978"/>
          </a:xfrm>
          <a:prstGeom prst="rect">
            <a:avLst/>
          </a:prstGeom>
          <a:gradFill>
            <a:gsLst>
              <a:gs pos="28000">
                <a:srgbClr val="FFFFFF">
                  <a:alpha val="22000"/>
                </a:srgbClr>
              </a:gs>
              <a:gs pos="0">
                <a:schemeClr val="bg1">
                  <a:alpha val="56000"/>
                </a:schemeClr>
              </a:gs>
              <a:gs pos="100000">
                <a:schemeClr val="bg1">
                  <a:alpha val="10000"/>
                </a:schemeClr>
              </a:gs>
            </a:gsLst>
            <a:lin ang="6000000" scaled="0"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179512" y="269037"/>
            <a:ext cx="8712968" cy="432048"/>
          </a:xfrm>
          <a:prstGeom prst="rect">
            <a:avLst/>
          </a:prstGeom>
        </p:spPr>
        <p:txBody>
          <a:bodyPr tIns="0" bIns="0" anchor="ctr"/>
          <a:lstStyle>
            <a:lvl1pPr algn="l">
              <a:defRPr sz="3600">
                <a:solidFill>
                  <a:schemeClr val="bg1"/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Image &amp; Contents Layout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9512" y="726252"/>
            <a:ext cx="8712968" cy="19085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dirty="0"/>
              <a:t>Click to edit subtitle style</a:t>
            </a:r>
            <a:endParaRPr lang="ko-KR" altLang="en-US" dirty="0"/>
          </a:p>
        </p:txBody>
      </p:sp>
      <p:sp>
        <p:nvSpPr>
          <p:cNvPr id="17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1120632" y="2528900"/>
            <a:ext cx="3451367" cy="2064415"/>
          </a:xfrm>
          <a:prstGeom prst="rect">
            <a:avLst/>
          </a:prstGeom>
          <a:gradFill>
            <a:gsLst>
              <a:gs pos="0">
                <a:schemeClr val="bg1">
                  <a:alpha val="19000"/>
                </a:schemeClr>
              </a:gs>
              <a:gs pos="100000">
                <a:schemeClr val="bg1">
                  <a:alpha val="10000"/>
                </a:schemeClr>
              </a:gs>
            </a:gsLst>
            <a:lin ang="540000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467544" y="2384884"/>
            <a:ext cx="4749925" cy="2628292"/>
            <a:chOff x="395536" y="2564904"/>
            <a:chExt cx="4749925" cy="2628292"/>
          </a:xfrm>
        </p:grpSpPr>
        <p:grpSp>
          <p:nvGrpSpPr>
            <p:cNvPr id="16" name="Group 15"/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</p:grpSpPr>
          <p:sp>
            <p:nvSpPr>
              <p:cNvPr id="4" name="Rounded Rectangle 3"/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1900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5400000" scaled="0"/>
              </a:gradFill>
              <a:ln w="12700">
                <a:gradFill>
                  <a:gsLst>
                    <a:gs pos="0">
                      <a:schemeClr val="bg1">
                        <a:alpha val="59000"/>
                      </a:schemeClr>
                    </a:gs>
                    <a:gs pos="100000">
                      <a:schemeClr val="bg1">
                        <a:alpha val="17000"/>
                      </a:schemeClr>
                    </a:gs>
                  </a:gsLst>
                  <a:lin ang="7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1900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5400000" scaled="0"/>
              </a:gradFill>
              <a:ln w="12700">
                <a:gradFill>
                  <a:gsLst>
                    <a:gs pos="0">
                      <a:schemeClr val="bg1">
                        <a:alpha val="59000"/>
                      </a:schemeClr>
                    </a:gs>
                    <a:gs pos="100000">
                      <a:schemeClr val="bg1">
                        <a:alpha val="17000"/>
                      </a:schemeClr>
                    </a:gs>
                  </a:gsLst>
                  <a:lin ang="7800000" scaled="0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  <p:sp>
            <p:nvSpPr>
              <p:cNvPr id="15" name="Trapezoid 14"/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adFill>
                <a:gsLst>
                  <a:gs pos="0">
                    <a:schemeClr val="bg1">
                      <a:alpha val="15000"/>
                    </a:schemeClr>
                  </a:gs>
                  <a:gs pos="100000">
                    <a:schemeClr val="bg1">
                      <a:alpha val="52000"/>
                    </a:schemeClr>
                  </a:gs>
                </a:gsLst>
                <a:lin ang="5400000" scaled="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/>
              </a:p>
            </p:txBody>
          </p:sp>
        </p:grpSp>
        <p:sp>
          <p:nvSpPr>
            <p:cNvPr id="18" name="Rectangle 17"/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gradFill>
              <a:gsLst>
                <a:gs pos="0">
                  <a:schemeClr val="bg1">
                    <a:alpha val="1900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5400000" scaled="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0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6012160" y="3224216"/>
            <a:ext cx="2836285" cy="5648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6012160" y="2936183"/>
            <a:ext cx="2836285" cy="2320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012160" y="4200124"/>
            <a:ext cx="2836285" cy="56482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6012160" y="3912091"/>
            <a:ext cx="2836285" cy="232093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5300469" y="2315324"/>
            <a:ext cx="3520003" cy="44811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333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33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71" r:id="rId3"/>
    <p:sldLayoutId id="2147483670" r:id="rId4"/>
    <p:sldLayoutId id="2147483673" r:id="rId5"/>
    <p:sldLayoutId id="2147483674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8460432" y="6468550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Oval 11"/>
          <p:cNvSpPr/>
          <p:nvPr userDrawn="1"/>
        </p:nvSpPr>
        <p:spPr>
          <a:xfrm>
            <a:off x="8485599" y="6459755"/>
            <a:ext cx="333350" cy="333350"/>
          </a:xfrm>
          <a:prstGeom prst="ellipse">
            <a:avLst/>
          </a:prstGeom>
          <a:noFill/>
          <a:ln w="952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75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4" r:id="rId7"/>
    <p:sldLayoutId id="2147483661" r:id="rId8"/>
    <p:sldLayoutId id="2147483662" r:id="rId9"/>
    <p:sldLayoutId id="2147483657" r:id="rId10"/>
    <p:sldLayoutId id="2147483660" r:id="rId11"/>
    <p:sldLayoutId id="214748365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9206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1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2.htm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3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4.htm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5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6.htm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7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8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1921" y="3668057"/>
            <a:ext cx="5309556" cy="576063"/>
          </a:xfrm>
        </p:spPr>
        <p:txBody>
          <a:bodyPr/>
          <a:lstStyle/>
          <a:p>
            <a:r>
              <a:rPr lang="en-US" dirty="0"/>
              <a:t>R Project Presentation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971538" y="4797747"/>
            <a:ext cx="4989389" cy="647477"/>
          </a:xfrm>
        </p:spPr>
        <p:txBody>
          <a:bodyPr/>
          <a:lstStyle/>
          <a:p>
            <a:r>
              <a:rPr lang="en-US" sz="2400" dirty="0"/>
              <a:t>21100713 </a:t>
            </a:r>
            <a:r>
              <a:rPr lang="ko-KR" altLang="en-US" sz="2400" dirty="0"/>
              <a:t>최병민</a:t>
            </a:r>
            <a:endParaRPr lang="en-US" sz="2400" dirty="0"/>
          </a:p>
        </p:txBody>
      </p:sp>
      <p:pic>
        <p:nvPicPr>
          <p:cNvPr id="5" name="Picture 40" descr="F:\002-KIMS BUSINESS\007-bizdesign.tv\000-PPT FOR KMONG\PNG-아이콘\001-비즈니스\수정\자물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62" y="2501652"/>
            <a:ext cx="455815" cy="5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669" y="4104506"/>
            <a:ext cx="501449" cy="5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00" y="1751621"/>
            <a:ext cx="578024" cy="5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00" y="3338628"/>
            <a:ext cx="578024" cy="5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503" y="2580334"/>
            <a:ext cx="578024" cy="4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401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가설 검정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8362" y="1671191"/>
            <a:ext cx="7535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Channel(</a:t>
            </a:r>
            <a:r>
              <a:rPr lang="en-US" altLang="ko-KR" sz="2400" dirty="0" err="1">
                <a:solidFill>
                  <a:schemeClr val="bg1"/>
                </a:solidFill>
              </a:rPr>
              <a:t>Online,Offline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r>
              <a:rPr lang="ko-KR" altLang="en-US" sz="2400" dirty="0">
                <a:solidFill>
                  <a:schemeClr val="bg1"/>
                </a:solidFill>
              </a:rPr>
              <a:t>에 따른 </a:t>
            </a:r>
            <a:r>
              <a:rPr lang="en-US" altLang="ko-KR" sz="2400" dirty="0">
                <a:solidFill>
                  <a:schemeClr val="bg1"/>
                </a:solidFill>
              </a:rPr>
              <a:t>Profit</a:t>
            </a:r>
            <a:r>
              <a:rPr lang="ko-KR" altLang="en-US" sz="2400" dirty="0">
                <a:solidFill>
                  <a:schemeClr val="bg1"/>
                </a:solidFill>
              </a:rPr>
              <a:t>의 차이가 있는가</a:t>
            </a:r>
          </a:p>
        </p:txBody>
      </p:sp>
      <p:pic>
        <p:nvPicPr>
          <p:cNvPr id="3074" name="Picture 2" descr="inventory management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69" y="2348880"/>
            <a:ext cx="3676402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30871" y="2704852"/>
            <a:ext cx="4341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3200" dirty="0">
                <a:solidFill>
                  <a:schemeClr val="bg1"/>
                </a:solidFill>
              </a:rPr>
              <a:t>정규성 검정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ko-KR" altLang="en-US" sz="3200" dirty="0" err="1">
                <a:solidFill>
                  <a:schemeClr val="bg1"/>
                </a:solidFill>
              </a:rPr>
              <a:t>등분산</a:t>
            </a:r>
            <a:r>
              <a:rPr lang="ko-KR" altLang="en-US" sz="3200" dirty="0">
                <a:solidFill>
                  <a:schemeClr val="bg1"/>
                </a:solidFill>
              </a:rPr>
              <a:t> 검정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3200" dirty="0" err="1">
                <a:solidFill>
                  <a:schemeClr val="bg1"/>
                </a:solidFill>
              </a:rPr>
              <a:t>T.Test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17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정규성 검정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556" y="1319949"/>
            <a:ext cx="3209683" cy="267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28111" y="4169906"/>
            <a:ext cx="2607259" cy="523220"/>
            <a:chOff x="928111" y="4463534"/>
            <a:chExt cx="2607259" cy="523220"/>
          </a:xfrm>
        </p:grpSpPr>
        <p:sp>
          <p:nvSpPr>
            <p:cNvPr id="5" name="Oval 64"/>
            <p:cNvSpPr/>
            <p:nvPr/>
          </p:nvSpPr>
          <p:spPr>
            <a:xfrm>
              <a:off x="928111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2167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 err="1">
                  <a:solidFill>
                    <a:schemeClr val="bg1"/>
                  </a:solidFill>
                </a:rPr>
                <a:t>귀무가설</a:t>
              </a:r>
              <a:endParaRPr lang="ko-KR" altLang="en-US" sz="2800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24128" y="4139128"/>
            <a:ext cx="2607259" cy="523220"/>
            <a:chOff x="4932040" y="4463534"/>
            <a:chExt cx="2607259" cy="523220"/>
          </a:xfrm>
        </p:grpSpPr>
        <p:sp>
          <p:nvSpPr>
            <p:cNvPr id="7" name="Oval 64"/>
            <p:cNvSpPr/>
            <p:nvPr/>
          </p:nvSpPr>
          <p:spPr>
            <a:xfrm>
              <a:off x="4932040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6096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>
                  <a:solidFill>
                    <a:schemeClr val="bg1"/>
                  </a:solidFill>
                </a:rPr>
                <a:t>대립가설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95999" y="420068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VS.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556" y="4693126"/>
            <a:ext cx="4269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  <a:latin typeface="+mj-lt"/>
              </a:rPr>
              <a:t>Total.Profit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은 정규분포를 따른다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5042" y="4694179"/>
            <a:ext cx="426952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검정통계량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D = 0.14842, p-value &lt; 2.2e-16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이므로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귀무가설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기각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대립가설 정규분포를 만족하지 않음 채택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FA5337A-30B4-4E9D-A63D-986AE988F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125" y="1294303"/>
            <a:ext cx="4632970" cy="268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 err="1"/>
              <a:t>등분산</a:t>
            </a:r>
            <a:r>
              <a:rPr lang="ko-KR" altLang="en-US" sz="3000" b="1" dirty="0"/>
              <a:t> 검정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928111" y="4169906"/>
            <a:ext cx="2607259" cy="523220"/>
            <a:chOff x="928111" y="4463534"/>
            <a:chExt cx="2607259" cy="523220"/>
          </a:xfrm>
        </p:grpSpPr>
        <p:sp>
          <p:nvSpPr>
            <p:cNvPr id="5" name="Oval 64"/>
            <p:cNvSpPr/>
            <p:nvPr/>
          </p:nvSpPr>
          <p:spPr>
            <a:xfrm>
              <a:off x="928111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2167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 err="1">
                  <a:solidFill>
                    <a:schemeClr val="bg1"/>
                  </a:solidFill>
                </a:rPr>
                <a:t>귀무가설</a:t>
              </a:r>
              <a:endParaRPr lang="ko-KR" altLang="en-US" sz="2800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24128" y="4139128"/>
            <a:ext cx="2607259" cy="523220"/>
            <a:chOff x="4932040" y="4463534"/>
            <a:chExt cx="2607259" cy="523220"/>
          </a:xfrm>
        </p:grpSpPr>
        <p:sp>
          <p:nvSpPr>
            <p:cNvPr id="7" name="Oval 64"/>
            <p:cNvSpPr/>
            <p:nvPr/>
          </p:nvSpPr>
          <p:spPr>
            <a:xfrm>
              <a:off x="4932040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6096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>
                  <a:solidFill>
                    <a:schemeClr val="bg1"/>
                  </a:solidFill>
                </a:rPr>
                <a:t>대립가설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95999" y="420068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VS.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556" y="4693126"/>
            <a:ext cx="4269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두 집단의 분산은 유의미하게 다르다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3077" y="4693126"/>
            <a:ext cx="42695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p-value is 0.0931, 0.0931&gt;0.05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이므로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귀무가설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기각에 실패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두 집단의 분산은 같다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62E1D6-AD11-4D47-8FBC-49F72901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17" y="1414304"/>
            <a:ext cx="68294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4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Wilcox Test</a:t>
            </a:r>
            <a:endParaRPr lang="ko-KR" altLang="en-US" sz="3000" b="1" dirty="0"/>
          </a:p>
        </p:txBody>
      </p:sp>
      <p:grpSp>
        <p:nvGrpSpPr>
          <p:cNvPr id="4" name="그룹 3"/>
          <p:cNvGrpSpPr/>
          <p:nvPr/>
        </p:nvGrpSpPr>
        <p:grpSpPr>
          <a:xfrm>
            <a:off x="928111" y="4169906"/>
            <a:ext cx="2607259" cy="523220"/>
            <a:chOff x="928111" y="4463534"/>
            <a:chExt cx="2607259" cy="523220"/>
          </a:xfrm>
        </p:grpSpPr>
        <p:sp>
          <p:nvSpPr>
            <p:cNvPr id="5" name="Oval 64"/>
            <p:cNvSpPr/>
            <p:nvPr/>
          </p:nvSpPr>
          <p:spPr>
            <a:xfrm>
              <a:off x="928111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2167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 err="1">
                  <a:solidFill>
                    <a:schemeClr val="bg1"/>
                  </a:solidFill>
                </a:rPr>
                <a:t>귀무가설</a:t>
              </a:r>
              <a:endParaRPr lang="ko-KR" altLang="en-US" sz="2800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724128" y="4139128"/>
            <a:ext cx="2607259" cy="523220"/>
            <a:chOff x="4932040" y="4463534"/>
            <a:chExt cx="2607259" cy="523220"/>
          </a:xfrm>
        </p:grpSpPr>
        <p:sp>
          <p:nvSpPr>
            <p:cNvPr id="7" name="Oval 64"/>
            <p:cNvSpPr/>
            <p:nvPr/>
          </p:nvSpPr>
          <p:spPr>
            <a:xfrm>
              <a:off x="4932040" y="4581128"/>
              <a:ext cx="288032" cy="28803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36096" y="4463534"/>
              <a:ext cx="2103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u="sng" dirty="0">
                  <a:solidFill>
                    <a:schemeClr val="bg1"/>
                  </a:solidFill>
                </a:rPr>
                <a:t>대립가설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195999" y="4200683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VS.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3556" y="4693126"/>
            <a:ext cx="4269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Channel Online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과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Offline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간의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Profit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차이는 없다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3077" y="4693126"/>
            <a:ext cx="42695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검정 결과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p-value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는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0.1895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로 유의수준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10%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에서 </a:t>
            </a:r>
            <a:r>
              <a:rPr lang="ko-KR" altLang="en-US" sz="2500" b="1" dirty="0" err="1">
                <a:solidFill>
                  <a:schemeClr val="bg1"/>
                </a:solidFill>
                <a:latin typeface="+mj-lt"/>
              </a:rPr>
              <a:t>귀무가설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 채택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923EBC3-6B79-41E8-89F0-6CE22953D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10" y="1414929"/>
            <a:ext cx="6505575" cy="2409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2E43DF-DA0D-407F-8083-DAAADABDD0C6}"/>
              </a:ext>
            </a:extLst>
          </p:cNvPr>
          <p:cNvSpPr txBox="1"/>
          <p:nvPr/>
        </p:nvSpPr>
        <p:spPr>
          <a:xfrm>
            <a:off x="359653" y="5939621"/>
            <a:ext cx="87529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결론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: Channel 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과 </a:t>
            </a:r>
            <a:r>
              <a:rPr lang="en-US" altLang="ko-KR" sz="25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Profit</a:t>
            </a:r>
            <a:r>
              <a:rPr lang="ko-KR" altLang="en-US" sz="2500" b="1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간의 유의미한 상관관계 발견하지 못함</a:t>
            </a:r>
            <a:endParaRPr lang="en-US" altLang="ko-KR" sz="2500" b="1" dirty="0">
              <a:solidFill>
                <a:schemeClr val="accent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729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이중회귀분석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534671F-D2DA-42B6-AE8D-41F0BD097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63" y="1308889"/>
            <a:ext cx="4246137" cy="3392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60D3E5C-2A72-4171-BB7B-0E011663FFF2}"/>
              </a:ext>
            </a:extLst>
          </p:cNvPr>
          <p:cNvSpPr txBox="1"/>
          <p:nvPr/>
        </p:nvSpPr>
        <p:spPr>
          <a:xfrm>
            <a:off x="325863" y="5166192"/>
            <a:ext cx="85666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+mj-lt"/>
              </a:rPr>
              <a:t>Units.Sold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와 </a:t>
            </a:r>
            <a:r>
              <a:rPr lang="en-US" altLang="ko-KR" sz="2500" dirty="0" err="1">
                <a:solidFill>
                  <a:schemeClr val="bg1"/>
                </a:solidFill>
                <a:latin typeface="+mj-lt"/>
              </a:rPr>
              <a:t>Total.Revenue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가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1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증가할 때마다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ko-KR" sz="2500" dirty="0" err="1">
                <a:solidFill>
                  <a:schemeClr val="bg1"/>
                </a:solidFill>
                <a:latin typeface="+mj-lt"/>
              </a:rPr>
              <a:t>Total.Profit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은 평균적으로 얼마나 증가하는가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?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 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75853EA-4FCA-470E-AF59-E065F1E8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98901"/>
            <a:ext cx="4172532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76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Charles Dickins</a:t>
            </a:r>
            <a:r>
              <a:rPr lang="ko-KR" altLang="en-US" sz="3000" b="1" dirty="0"/>
              <a:t>의 </a:t>
            </a:r>
            <a:r>
              <a:rPr lang="en-US" altLang="ko-KR" sz="3000" b="1" dirty="0"/>
              <a:t>Christmas Carol </a:t>
            </a:r>
            <a:r>
              <a:rPr lang="en-US" altLang="ko-KR" sz="3000" b="1" dirty="0" err="1"/>
              <a:t>WordCloud</a:t>
            </a:r>
            <a:endParaRPr lang="ko-KR" altLang="en-US" sz="30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A0CC8D-C116-4C93-9727-F70F56BB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" y="1556791"/>
            <a:ext cx="4493300" cy="3744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8A4A60-9A49-45E5-A3C5-9F6FEE32A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08" y="1556792"/>
            <a:ext cx="4322163" cy="37444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26CAB-3F89-4832-BB5D-8451BE6F3641}"/>
              </a:ext>
            </a:extLst>
          </p:cNvPr>
          <p:cNvSpPr txBox="1"/>
          <p:nvPr/>
        </p:nvSpPr>
        <p:spPr>
          <a:xfrm>
            <a:off x="179512" y="5519554"/>
            <a:ext cx="426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 err="1">
                <a:solidFill>
                  <a:schemeClr val="bg1"/>
                </a:solidFill>
                <a:latin typeface="+mj-lt"/>
              </a:rPr>
              <a:t>WordCloud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7EF1-D4C6-48D5-A140-57F1566EBDDC}"/>
              </a:ext>
            </a:extLst>
          </p:cNvPr>
          <p:cNvSpPr txBox="1"/>
          <p:nvPr/>
        </p:nvSpPr>
        <p:spPr>
          <a:xfrm>
            <a:off x="4690448" y="5519554"/>
            <a:ext cx="426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WordCloud2</a:t>
            </a:r>
          </a:p>
        </p:txBody>
      </p:sp>
    </p:spTree>
    <p:extLst>
      <p:ext uri="{BB962C8B-B14F-4D97-AF65-F5344CB8AC3E}">
        <p14:creationId xmlns:p14="http://schemas.microsoft.com/office/powerpoint/2010/main" val="1179034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Dickins</a:t>
            </a:r>
            <a:r>
              <a:rPr lang="ko-KR" altLang="en-US" sz="3000" b="1" dirty="0"/>
              <a:t>와 </a:t>
            </a:r>
            <a:r>
              <a:rPr lang="en-US" altLang="ko-KR" sz="3000" b="1" dirty="0"/>
              <a:t>Doyle</a:t>
            </a:r>
            <a:r>
              <a:rPr lang="ko-KR" altLang="en-US" sz="3000" b="1" dirty="0"/>
              <a:t>의  </a:t>
            </a:r>
            <a:r>
              <a:rPr lang="en-US" altLang="ko-KR" sz="3000" b="1" dirty="0"/>
              <a:t>novels </a:t>
            </a:r>
            <a:r>
              <a:rPr lang="ko-KR" altLang="en-US" sz="3000" b="1" dirty="0"/>
              <a:t>감성분석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A0CC8D-C116-4C93-9727-F70F56BB5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368" y="1271082"/>
            <a:ext cx="4146268" cy="34552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026CAB-3F89-4832-BB5D-8451BE6F3641}"/>
              </a:ext>
            </a:extLst>
          </p:cNvPr>
          <p:cNvSpPr txBox="1"/>
          <p:nvPr/>
        </p:nvSpPr>
        <p:spPr>
          <a:xfrm>
            <a:off x="-180528" y="5421560"/>
            <a:ext cx="426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감성분석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Boxplot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C7EF1-D4C6-48D5-A140-57F1566EBDDC}"/>
              </a:ext>
            </a:extLst>
          </p:cNvPr>
          <p:cNvSpPr txBox="1"/>
          <p:nvPr/>
        </p:nvSpPr>
        <p:spPr>
          <a:xfrm>
            <a:off x="4427984" y="1352507"/>
            <a:ext cx="42695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두 작가의 감성점수 비교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2FD02-826D-4B4F-82BA-9CEEF6190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474" y="1988840"/>
            <a:ext cx="4628648" cy="427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92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결론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199636" y="2118084"/>
            <a:ext cx="2304256" cy="2608283"/>
            <a:chOff x="890714" y="3608393"/>
            <a:chExt cx="1800200" cy="2196871"/>
          </a:xfrm>
        </p:grpSpPr>
        <p:sp>
          <p:nvSpPr>
            <p:cNvPr id="5" name="TextBox 4"/>
            <p:cNvSpPr txBox="1"/>
            <p:nvPr/>
          </p:nvSpPr>
          <p:spPr>
            <a:xfrm>
              <a:off x="890716" y="3867315"/>
              <a:ext cx="1800198" cy="583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Factor</a:t>
              </a:r>
            </a:p>
            <a:p>
              <a:pPr algn="ctr"/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0714" y="4589653"/>
              <a:ext cx="1800198" cy="596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지역</a:t>
              </a:r>
              <a:r>
                <a:rPr lang="en-US" altLang="ko-KR" sz="2000" dirty="0">
                  <a:solidFill>
                    <a:schemeClr val="bg1"/>
                  </a:solidFill>
                </a:rPr>
                <a:t>, Item Type</a:t>
              </a: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</a:rPr>
                <a:t>요일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</a:rPr>
                <a:t>월</a:t>
              </a:r>
              <a:endParaRPr lang="en-US" altLang="ko-KR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3"/>
            <p:cNvCxnSpPr/>
            <p:nvPr/>
          </p:nvCxnSpPr>
          <p:spPr>
            <a:xfrm>
              <a:off x="1312653" y="3608393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44"/>
            <p:cNvCxnSpPr/>
            <p:nvPr/>
          </p:nvCxnSpPr>
          <p:spPr>
            <a:xfrm>
              <a:off x="1312653" y="5805264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7"/>
          <p:cNvGrpSpPr/>
          <p:nvPr/>
        </p:nvGrpSpPr>
        <p:grpSpPr>
          <a:xfrm>
            <a:off x="3241156" y="2118084"/>
            <a:ext cx="2304256" cy="2608283"/>
            <a:chOff x="890714" y="3608393"/>
            <a:chExt cx="1800200" cy="2196871"/>
          </a:xfrm>
        </p:grpSpPr>
        <p:sp>
          <p:nvSpPr>
            <p:cNvPr id="10" name="TextBox 9"/>
            <p:cNvSpPr txBox="1"/>
            <p:nvPr/>
          </p:nvSpPr>
          <p:spPr>
            <a:xfrm>
              <a:off x="890716" y="3867315"/>
              <a:ext cx="1800198" cy="401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Correlation</a:t>
              </a:r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0714" y="4589653"/>
              <a:ext cx="1800198" cy="1114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</a:rPr>
                <a:t>Total Sales,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Units.Sold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Total.Revenue</a:t>
              </a:r>
              <a:r>
                <a:rPr lang="en-US" altLang="ko-KR" sz="2000" dirty="0">
                  <a:solidFill>
                    <a:schemeClr val="bg1"/>
                  </a:solidFill>
                </a:rPr>
                <a:t>, </a:t>
              </a:r>
              <a:r>
                <a:rPr lang="en-US" altLang="ko-KR" sz="2000" dirty="0" err="1">
                  <a:solidFill>
                    <a:schemeClr val="bg1"/>
                  </a:solidFill>
                </a:rPr>
                <a:t>Total.Profit</a:t>
              </a:r>
              <a:endParaRPr lang="ko-KR" alt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3"/>
            <p:cNvCxnSpPr/>
            <p:nvPr/>
          </p:nvCxnSpPr>
          <p:spPr>
            <a:xfrm>
              <a:off x="1312653" y="3608393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44"/>
            <p:cNvCxnSpPr/>
            <p:nvPr/>
          </p:nvCxnSpPr>
          <p:spPr>
            <a:xfrm>
              <a:off x="1312653" y="5805264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부제목 1"/>
          <p:cNvSpPr>
            <a:spLocks noGrp="1"/>
          </p:cNvSpPr>
          <p:nvPr>
            <p:ph type="subTitle" idx="1"/>
          </p:nvPr>
        </p:nvSpPr>
        <p:spPr>
          <a:xfrm>
            <a:off x="2450369" y="3059157"/>
            <a:ext cx="504056" cy="648072"/>
          </a:xfrm>
        </p:spPr>
        <p:txBody>
          <a:bodyPr/>
          <a:lstStyle/>
          <a:p>
            <a:r>
              <a:rPr lang="en-US" altLang="ko-KR" sz="5000" dirty="0">
                <a:latin typeface="+mj-lt"/>
              </a:rPr>
              <a:t>+</a:t>
            </a:r>
          </a:p>
        </p:txBody>
      </p:sp>
      <p:sp>
        <p:nvSpPr>
          <p:cNvPr id="17" name="부제목 1"/>
          <p:cNvSpPr txBox="1">
            <a:spLocks/>
          </p:cNvSpPr>
          <p:nvPr/>
        </p:nvSpPr>
        <p:spPr>
          <a:xfrm>
            <a:off x="6084168" y="3059157"/>
            <a:ext cx="504056" cy="64807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0" dirty="0">
                <a:latin typeface="+mj-lt"/>
              </a:rPr>
              <a:t>=</a:t>
            </a:r>
          </a:p>
        </p:txBody>
      </p:sp>
      <p:grpSp>
        <p:nvGrpSpPr>
          <p:cNvPr id="18" name="Group 7"/>
          <p:cNvGrpSpPr/>
          <p:nvPr/>
        </p:nvGrpSpPr>
        <p:grpSpPr>
          <a:xfrm>
            <a:off x="6660232" y="2085093"/>
            <a:ext cx="2232248" cy="3432140"/>
            <a:chOff x="890714" y="3608393"/>
            <a:chExt cx="1800200" cy="2696916"/>
          </a:xfrm>
        </p:grpSpPr>
        <p:sp>
          <p:nvSpPr>
            <p:cNvPr id="19" name="TextBox 18"/>
            <p:cNvSpPr txBox="1"/>
            <p:nvPr/>
          </p:nvSpPr>
          <p:spPr>
            <a:xfrm>
              <a:off x="890716" y="3867315"/>
              <a:ext cx="1800198" cy="5441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rPr>
                <a:t>Expectation</a:t>
              </a:r>
            </a:p>
            <a:p>
              <a:pPr algn="ctr"/>
              <a:endParaRPr lang="ko-KR" altLang="en-US" sz="14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0714" y="4589653"/>
              <a:ext cx="1800198" cy="1523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제품 판매와 이익에 관계가 있는 요인 발견</a:t>
              </a:r>
              <a:endParaRPr lang="en-US" altLang="ko-KR" sz="20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altLang="ko-KR" sz="2000" b="1" dirty="0">
                  <a:solidFill>
                    <a:schemeClr val="bg1"/>
                  </a:solidFill>
                </a:rPr>
                <a:t>R 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분석으로 </a:t>
              </a:r>
              <a:r>
                <a:rPr lang="en-US" altLang="ko-KR" sz="2000" b="1" dirty="0">
                  <a:solidFill>
                    <a:schemeClr val="bg1"/>
                  </a:solidFill>
                </a:rPr>
                <a:t>Sales</a:t>
              </a:r>
              <a:r>
                <a:rPr lang="ko-KR" altLang="en-US" sz="2000" b="1" dirty="0">
                  <a:solidFill>
                    <a:schemeClr val="bg1"/>
                  </a:solidFill>
                </a:rPr>
                <a:t>를 증가시킬 수 있다</a:t>
              </a:r>
            </a:p>
          </p:txBody>
        </p:sp>
        <p:cxnSp>
          <p:nvCxnSpPr>
            <p:cNvPr id="21" name="Straight Connector 3"/>
            <p:cNvCxnSpPr/>
            <p:nvPr/>
          </p:nvCxnSpPr>
          <p:spPr>
            <a:xfrm>
              <a:off x="1312653" y="3608393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44"/>
            <p:cNvCxnSpPr/>
            <p:nvPr/>
          </p:nvCxnSpPr>
          <p:spPr>
            <a:xfrm>
              <a:off x="1312653" y="6305309"/>
              <a:ext cx="956323" cy="0"/>
            </a:xfrm>
            <a:prstGeom prst="line">
              <a:avLst/>
            </a:prstGeom>
            <a:ln w="12700">
              <a:solidFill>
                <a:schemeClr val="bg1">
                  <a:alpha val="7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066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References</a:t>
            </a:r>
            <a:endParaRPr lang="ko-KR" altLang="en-US" sz="3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0640" y="162880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2400" dirty="0">
                <a:solidFill>
                  <a:schemeClr val="bg1"/>
                </a:solidFill>
              </a:rPr>
              <a:t>http://eforexcel.com/wp/downloads-18-sample-csv-files-data-sets-for-testing-sales/</a:t>
            </a:r>
          </a:p>
          <a:p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0640" y="2996952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2. http://www.gutenberg.org/browse/scores/top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06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endParaRPr lang="en-US" dirty="0"/>
          </a:p>
        </p:txBody>
      </p:sp>
      <p:pic>
        <p:nvPicPr>
          <p:cNvPr id="8" name="Picture 40" descr="F:\002-KIMS BUSINESS\007-bizdesign.tv\000-PPT FOR KMONG\PNG-아이콘\001-비즈니스\수정\자물쇠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902" y="2501652"/>
            <a:ext cx="455815" cy="578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2" descr="F:\002-KIMS BUSINESS\007-bizdesign.tv\000-PPT FOR KMONG\PNG-아이콘\001-비즈니스\수정\지구본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409" y="4104506"/>
            <a:ext cx="501449" cy="57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3" descr="F:\002-KIMS BUSINESS\007-bizdesign.tv\000-PPT FOR KMONG\PNG-아이콘\001-비즈니스\수정\시계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751621"/>
            <a:ext cx="578024" cy="57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5" descr="F:\002-KIMS BUSINESS\007-bizdesign.tv\000-PPT FOR KMONG\PNG-아이콘\001-비즈니스\수정\톱니바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38628"/>
            <a:ext cx="578024" cy="56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2" descr="F:\002-KIMS BUSINESS\007-bizdesign.tv\000-PPT FOR KMONG\PNG-아이콘\001-비즈니스\수정\쇼핑카트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43" y="2580334"/>
            <a:ext cx="578024" cy="48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6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76"/>
          <p:cNvSpPr>
            <a:spLocks noGrp="1"/>
          </p:cNvSpPr>
          <p:nvPr>
            <p:ph type="ctrTitle"/>
          </p:nvPr>
        </p:nvSpPr>
        <p:spPr>
          <a:xfrm>
            <a:off x="179512" y="483336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Contents</a:t>
            </a:r>
            <a:endParaRPr lang="en-US" sz="3000" b="1" dirty="0"/>
          </a:p>
        </p:txBody>
      </p:sp>
      <p:grpSp>
        <p:nvGrpSpPr>
          <p:cNvPr id="2" name="그룹 1"/>
          <p:cNvGrpSpPr/>
          <p:nvPr/>
        </p:nvGrpSpPr>
        <p:grpSpPr>
          <a:xfrm>
            <a:off x="742755" y="1565181"/>
            <a:ext cx="7645669" cy="4312091"/>
            <a:chOff x="742755" y="1565181"/>
            <a:chExt cx="8042993" cy="5392211"/>
          </a:xfrm>
        </p:grpSpPr>
        <p:sp>
          <p:nvSpPr>
            <p:cNvPr id="65" name="Oval 64"/>
            <p:cNvSpPr/>
            <p:nvPr/>
          </p:nvSpPr>
          <p:spPr>
            <a:xfrm>
              <a:off x="755680" y="1565181"/>
              <a:ext cx="900000" cy="900000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79712" y="1753652"/>
              <a:ext cx="6048671" cy="65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Project </a:t>
              </a:r>
              <a:r>
                <a:rPr lang="ko-KR" altLang="en-US" sz="2800" dirty="0">
                  <a:solidFill>
                    <a:schemeClr val="bg1"/>
                  </a:solidFill>
                </a:rPr>
                <a:t>소개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742755" y="2691597"/>
              <a:ext cx="900000" cy="900000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979712" y="2879904"/>
              <a:ext cx="5765736" cy="65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분석 목적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755784" y="3818014"/>
              <a:ext cx="900000" cy="900000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03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979712" y="4006154"/>
              <a:ext cx="6445996" cy="65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분석 예시와 활용</a:t>
              </a:r>
              <a:r>
                <a:rPr lang="en-US" altLang="ko-KR" sz="2800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</a:rPr>
                <a:t>가설 검정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755680" y="4941168"/>
              <a:ext cx="900000" cy="900000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04</a:t>
              </a: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979712" y="5129559"/>
              <a:ext cx="6806036" cy="65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워드 클라우드</a:t>
              </a:r>
              <a:r>
                <a:rPr lang="en-US" altLang="ko-KR" sz="2800" dirty="0">
                  <a:solidFill>
                    <a:schemeClr val="bg1"/>
                  </a:solidFill>
                </a:rPr>
                <a:t>, </a:t>
              </a:r>
              <a:r>
                <a:rPr lang="ko-KR" altLang="en-US" sz="2800" dirty="0">
                  <a:solidFill>
                    <a:schemeClr val="bg1"/>
                  </a:solidFill>
                </a:rPr>
                <a:t>감성분석</a:t>
              </a:r>
            </a:p>
          </p:txBody>
        </p:sp>
        <p:sp>
          <p:nvSpPr>
            <p:cNvPr id="12" name="Oval 74"/>
            <p:cNvSpPr/>
            <p:nvPr/>
          </p:nvSpPr>
          <p:spPr>
            <a:xfrm>
              <a:off x="755576" y="6057392"/>
              <a:ext cx="900000" cy="900000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</a:ln>
            <a:effectLst>
              <a:glow rad="76200">
                <a:schemeClr val="bg1">
                  <a:alpha val="13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05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79712" y="6218148"/>
              <a:ext cx="6806036" cy="654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336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sz="3000" b="1" dirty="0"/>
              <a:t>Project Introduction</a:t>
            </a:r>
          </a:p>
        </p:txBody>
      </p:sp>
      <p:pic>
        <p:nvPicPr>
          <p:cNvPr id="2" name="Picture 2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6998" y="1363513"/>
            <a:ext cx="4837050" cy="3217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3B7E1B-C990-405A-B40B-E0DEEDA72138}"/>
              </a:ext>
            </a:extLst>
          </p:cNvPr>
          <p:cNvSpPr txBox="1"/>
          <p:nvPr/>
        </p:nvSpPr>
        <p:spPr>
          <a:xfrm>
            <a:off x="935492" y="5199583"/>
            <a:ext cx="7201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R </a:t>
            </a:r>
            <a:r>
              <a:rPr lang="ko-KR" altLang="en-US" sz="2400" dirty="0">
                <a:solidFill>
                  <a:schemeClr val="bg1"/>
                </a:solidFill>
              </a:rPr>
              <a:t>분석으로 변수 간의 상관관계를 찾아낼 수 있을까</a:t>
            </a:r>
            <a:r>
              <a:rPr lang="en-US" altLang="ko-KR" sz="2400" dirty="0">
                <a:solidFill>
                  <a:schemeClr val="bg1"/>
                </a:solidFill>
              </a:rPr>
              <a:t>?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AEB0AC61-7B87-4EE9-BEF4-A400CA01E7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6789175"/>
              </p:ext>
            </p:extLst>
          </p:nvPr>
        </p:nvGraphicFramePr>
        <p:xfrm>
          <a:off x="3923928" y="1196752"/>
          <a:ext cx="6276737" cy="36527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8194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en-US" altLang="ko-KR" sz="3000" b="1" dirty="0"/>
              <a:t>Project Purpose</a:t>
            </a:r>
            <a:endParaRPr lang="ko-KR" altLang="en-US" sz="30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319212"/>
            <a:ext cx="3907013" cy="4219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597DB-797A-431D-8DE8-574E9039966F}"/>
              </a:ext>
            </a:extLst>
          </p:cNvPr>
          <p:cNvSpPr txBox="1"/>
          <p:nvPr/>
        </p:nvSpPr>
        <p:spPr>
          <a:xfrm>
            <a:off x="4622959" y="1412776"/>
            <a:ext cx="4269521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지역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나라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날짜 등의 변수와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Item sold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간의 상관 관계 파악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제품 판매에 영향을 미치는 것으로 보이는 요소가 있다면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, test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를 통해서 가설을 검증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altLang="ko-KR" sz="2500" b="1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검증된 가설을 통해서 대안 제시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9488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200" dirty="0"/>
              <a:t>분석 예시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180530" y="5535843"/>
            <a:ext cx="471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linkClick r:id="rId3" action="ppaction://hlinkfile"/>
              </a:rPr>
              <a:t>Item Type </a:t>
            </a:r>
            <a:r>
              <a:rPr lang="ko-KR" altLang="en-US" dirty="0">
                <a:solidFill>
                  <a:schemeClr val="bg1"/>
                </a:solidFill>
                <a:hlinkClick r:id="rId3" action="ppaction://hlinkfile"/>
              </a:rPr>
              <a:t>별 </a:t>
            </a:r>
            <a:r>
              <a:rPr lang="en-US" altLang="ko-KR" dirty="0">
                <a:solidFill>
                  <a:schemeClr val="bg1"/>
                </a:solidFill>
                <a:hlinkClick r:id="rId3" action="ppaction://hlinkfile"/>
              </a:rPr>
              <a:t>profit </a:t>
            </a:r>
            <a:r>
              <a:rPr lang="ko-KR" altLang="en-US" dirty="0">
                <a:solidFill>
                  <a:schemeClr val="bg1"/>
                </a:solidFill>
                <a:hlinkClick r:id="rId3" action="ppaction://hlinkfile"/>
              </a:rPr>
              <a:t>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2489EF-8F74-4D05-920B-1EEDD654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5" y="1322155"/>
            <a:ext cx="4160881" cy="34750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7790E8-4F6F-45D1-A508-44665A742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184" y="1322156"/>
            <a:ext cx="4160881" cy="3475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39D95E-622E-4CEF-878F-196B4630E6DC}"/>
              </a:ext>
            </a:extLst>
          </p:cNvPr>
          <p:cNvSpPr txBox="1"/>
          <p:nvPr/>
        </p:nvSpPr>
        <p:spPr>
          <a:xfrm>
            <a:off x="4217488" y="5535843"/>
            <a:ext cx="471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linkClick r:id="rId6" action="ppaction://hlinkfile"/>
              </a:rPr>
              <a:t>총매출과 평균매출 이중 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747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200" dirty="0"/>
              <a:t>분석 예시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151374" y="5535844"/>
            <a:ext cx="471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linkClick r:id="rId3" action="ppaction://hlinkfile"/>
              </a:rPr>
              <a:t>Kernel density curve of </a:t>
            </a:r>
            <a:r>
              <a:rPr lang="en-US" altLang="ko-KR" dirty="0" err="1">
                <a:solidFill>
                  <a:schemeClr val="bg1"/>
                </a:solidFill>
                <a:hlinkClick r:id="rId3" action="ppaction://hlinkfile"/>
              </a:rPr>
              <a:t>Unit.Price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2489EF-8F74-4D05-920B-1EEDD654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15" y="1322156"/>
            <a:ext cx="4160881" cy="34750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7790E8-4F6F-45D1-A508-44665A742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184" y="1322156"/>
            <a:ext cx="4160881" cy="3475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39D95E-622E-4CEF-878F-196B4630E6DC}"/>
              </a:ext>
            </a:extLst>
          </p:cNvPr>
          <p:cNvSpPr txBox="1"/>
          <p:nvPr/>
        </p:nvSpPr>
        <p:spPr>
          <a:xfrm>
            <a:off x="4355976" y="5528725"/>
            <a:ext cx="471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linkClick r:id="rId6" action="ppaction://hlinkfile"/>
              </a:rPr>
              <a:t>Kernel density curve of </a:t>
            </a:r>
            <a:r>
              <a:rPr lang="en-US" altLang="ko-KR" dirty="0" err="1">
                <a:solidFill>
                  <a:schemeClr val="bg1"/>
                </a:solidFill>
                <a:hlinkClick r:id="rId6" action="ppaction://hlinkfile"/>
              </a:rPr>
              <a:t>Unit.Price</a:t>
            </a:r>
            <a:r>
              <a:rPr lang="en-US" altLang="ko-KR" dirty="0">
                <a:solidFill>
                  <a:schemeClr val="bg1"/>
                </a:solidFill>
                <a:hlinkClick r:id="rId6" action="ppaction://hlinkfile"/>
              </a:rPr>
              <a:t> by Type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44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200" dirty="0"/>
              <a:t>분석 예시</a:t>
            </a:r>
            <a:endParaRPr lang="ko-KR" altLang="en-US" sz="3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180530" y="5535843"/>
            <a:ext cx="471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linkClick r:id="rId3" action="ppaction://hlinkfile"/>
              </a:rPr>
              <a:t>지역별 평균 </a:t>
            </a:r>
            <a:r>
              <a:rPr lang="en-US" altLang="ko-KR" dirty="0">
                <a:solidFill>
                  <a:schemeClr val="bg1"/>
                </a:solidFill>
                <a:hlinkClick r:id="rId3" action="ppaction://hlinkfile"/>
              </a:rPr>
              <a:t>profit</a:t>
            </a:r>
            <a:r>
              <a:rPr lang="ko-KR" altLang="en-US" dirty="0">
                <a:solidFill>
                  <a:schemeClr val="bg1"/>
                </a:solidFill>
                <a:hlinkClick r:id="rId3" action="ppaction://hlinkfile"/>
              </a:rPr>
              <a:t>을 </a:t>
            </a:r>
            <a:r>
              <a:rPr lang="en-US" altLang="ko-KR" dirty="0">
                <a:solidFill>
                  <a:schemeClr val="bg1"/>
                </a:solidFill>
                <a:hlinkClick r:id="rId3" action="ppaction://hlinkfile"/>
              </a:rPr>
              <a:t>Channel</a:t>
            </a:r>
            <a:r>
              <a:rPr lang="ko-KR" altLang="en-US" dirty="0">
                <a:solidFill>
                  <a:schemeClr val="bg1"/>
                </a:solidFill>
                <a:hlinkClick r:id="rId3" action="ppaction://hlinkfile"/>
              </a:rPr>
              <a:t>별로 누적막대그래프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02489EF-8F74-4D05-920B-1EEDD6547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5115" y="1322156"/>
            <a:ext cx="4160881" cy="347502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27790E8-4F6F-45D1-A508-44665A742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3184" y="1322156"/>
            <a:ext cx="4160881" cy="34750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39D95E-622E-4CEF-878F-196B4630E6DC}"/>
              </a:ext>
            </a:extLst>
          </p:cNvPr>
          <p:cNvSpPr txBox="1"/>
          <p:nvPr/>
        </p:nvSpPr>
        <p:spPr>
          <a:xfrm>
            <a:off x="4217488" y="5535843"/>
            <a:ext cx="4716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hlinkClick r:id="rId6" action="ppaction://hlinkfile"/>
              </a:rPr>
              <a:t>Violin Plot of </a:t>
            </a:r>
            <a:r>
              <a:rPr lang="en-US" altLang="ko-KR" dirty="0" err="1">
                <a:solidFill>
                  <a:schemeClr val="bg1"/>
                </a:solidFill>
                <a:hlinkClick r:id="rId6" action="ppaction://hlinkfile"/>
              </a:rPr>
              <a:t>Unit.Price</a:t>
            </a:r>
            <a:r>
              <a:rPr lang="en-US" altLang="ko-KR" dirty="0">
                <a:solidFill>
                  <a:schemeClr val="bg1"/>
                </a:solidFill>
                <a:hlinkClick r:id="rId6" action="ppaction://hlinkfile"/>
              </a:rPr>
              <a:t> with Box Plot by Region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82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분석 예시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5516" y="1320588"/>
            <a:ext cx="4234069" cy="35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0002" y="5116487"/>
            <a:ext cx="3950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2011,2015,2016,2017 </a:t>
            </a:r>
            <a:r>
              <a:rPr lang="en-US" altLang="ko-KR" sz="2500" b="1" dirty="0" err="1">
                <a:solidFill>
                  <a:schemeClr val="bg1"/>
                </a:solidFill>
                <a:latin typeface="+mj-lt"/>
              </a:rPr>
              <a:t>Units.Sold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</a:rPr>
              <a:t>판매 비교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7981" y="5116487"/>
            <a:ext cx="4269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Type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별 평균 </a:t>
            </a:r>
            <a:r>
              <a:rPr lang="en-US" altLang="ko-KR" sz="2500" dirty="0">
                <a:solidFill>
                  <a:schemeClr val="bg1"/>
                </a:solidFill>
                <a:latin typeface="+mj-lt"/>
              </a:rPr>
              <a:t>ratio scale </a:t>
            </a:r>
            <a:r>
              <a:rPr lang="ko-KR" altLang="en-US" sz="2500" dirty="0">
                <a:solidFill>
                  <a:schemeClr val="bg1"/>
                </a:solidFill>
                <a:latin typeface="+mj-lt"/>
              </a:rPr>
              <a:t>변수들을 나타낸 방사형 차트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E4181F-3797-4ABE-BC73-AD3BD5972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981" y="1320588"/>
            <a:ext cx="4234069" cy="352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85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9512" y="476672"/>
            <a:ext cx="8712968" cy="432048"/>
          </a:xfrm>
        </p:spPr>
        <p:txBody>
          <a:bodyPr/>
          <a:lstStyle/>
          <a:p>
            <a:r>
              <a:rPr lang="ko-KR" altLang="en-US" sz="3000" b="1" dirty="0"/>
              <a:t>분석 예시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155" y="1320588"/>
            <a:ext cx="4224783" cy="352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851" y="5116487"/>
            <a:ext cx="395013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+mj-lt"/>
                <a:hlinkClick r:id="rId3" action="ppaction://hlinkfile"/>
              </a:rPr>
              <a:t>각 지역 별 </a:t>
            </a:r>
            <a:r>
              <a:rPr lang="en-US" altLang="ko-KR" sz="2500" b="1" dirty="0">
                <a:solidFill>
                  <a:schemeClr val="bg1"/>
                </a:solidFill>
                <a:latin typeface="+mj-lt"/>
                <a:hlinkClick r:id="rId3" action="ppaction://hlinkfile"/>
              </a:rPr>
              <a:t>Item sold </a:t>
            </a:r>
            <a:r>
              <a:rPr lang="ko-KR" altLang="en-US" sz="2500" b="1" dirty="0">
                <a:solidFill>
                  <a:schemeClr val="bg1"/>
                </a:solidFill>
                <a:latin typeface="+mj-lt"/>
                <a:hlinkClick r:id="rId3" action="ppaction://hlinkfile"/>
              </a:rPr>
              <a:t>수를 요일별로 보기</a:t>
            </a:r>
            <a:endParaRPr lang="en-US" altLang="ko-KR" sz="25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57981" y="5116487"/>
            <a:ext cx="42695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solidFill>
                  <a:schemeClr val="bg1"/>
                </a:solidFill>
                <a:latin typeface="+mj-lt"/>
                <a:hlinkClick r:id="rId4" action="ppaction://hlinkfile"/>
              </a:rPr>
              <a:t>각 지역 별 </a:t>
            </a:r>
            <a:r>
              <a:rPr lang="en-US" altLang="ko-KR" sz="2500" dirty="0">
                <a:solidFill>
                  <a:schemeClr val="bg1"/>
                </a:solidFill>
                <a:latin typeface="+mj-lt"/>
                <a:hlinkClick r:id="rId4" action="ppaction://hlinkfile"/>
              </a:rPr>
              <a:t>Item sold </a:t>
            </a:r>
            <a:r>
              <a:rPr lang="ko-KR" altLang="en-US" sz="2500" dirty="0">
                <a:solidFill>
                  <a:schemeClr val="bg1"/>
                </a:solidFill>
                <a:latin typeface="+mj-lt"/>
                <a:hlinkClick r:id="rId4" action="ppaction://hlinkfile"/>
              </a:rPr>
              <a:t>수를  월별로 보기</a:t>
            </a:r>
            <a:endParaRPr lang="en-US" altLang="ko-KR" sz="2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E4181F-3797-4ABE-BC73-AD3BD59721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9193" y="1320588"/>
            <a:ext cx="4347096" cy="363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168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ptkey">
      <a:majorFont>
        <a:latin typeface="Calibri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15479</TotalTime>
  <Words>434</Words>
  <Application>Microsoft Office PowerPoint</Application>
  <PresentationFormat>화면 슬라이드 쇼(4:3)</PresentationFormat>
  <Paragraphs>103</Paragraphs>
  <Slides>19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Arial Unicode MS</vt:lpstr>
      <vt:lpstr>맑은 고딕</vt:lpstr>
      <vt:lpstr>Arial</vt:lpstr>
      <vt:lpstr>Calibri</vt:lpstr>
      <vt:lpstr>Cover_End_ Slide Master</vt:lpstr>
      <vt:lpstr>Contents Master Slide </vt:lpstr>
      <vt:lpstr>Section Break Slide Master</vt:lpstr>
      <vt:lpstr>R Project Presentation</vt:lpstr>
      <vt:lpstr>Contents</vt:lpstr>
      <vt:lpstr>Project Introduction</vt:lpstr>
      <vt:lpstr>Project Purpose</vt:lpstr>
      <vt:lpstr>분석 예시</vt:lpstr>
      <vt:lpstr>분석 예시</vt:lpstr>
      <vt:lpstr>분석 예시</vt:lpstr>
      <vt:lpstr>분석 예시</vt:lpstr>
      <vt:lpstr>분석 예시</vt:lpstr>
      <vt:lpstr>가설 검정</vt:lpstr>
      <vt:lpstr>정규성 검정</vt:lpstr>
      <vt:lpstr>등분산 검정</vt:lpstr>
      <vt:lpstr>Wilcox Test</vt:lpstr>
      <vt:lpstr>이중회귀분석</vt:lpstr>
      <vt:lpstr>Charles Dickins의 Christmas Carol WordCloud</vt:lpstr>
      <vt:lpstr>Dickins와 Doyle의  novels 감성분석</vt:lpstr>
      <vt:lpstr>결론</vt:lpstr>
      <vt:lpstr>References</vt:lpstr>
      <vt:lpstr>감사합니다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GLASS-POWERPOINT-TEMPALTE</dc:title>
  <dc:creator>bizdesign.net</dc:creator>
  <cp:lastModifiedBy>Administrator</cp:lastModifiedBy>
  <cp:revision>143</cp:revision>
  <dcterms:created xsi:type="dcterms:W3CDTF">2015-01-10T18:43:48Z</dcterms:created>
  <dcterms:modified xsi:type="dcterms:W3CDTF">2019-12-01T12:22:24Z</dcterms:modified>
</cp:coreProperties>
</file>